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9" r:id="rId3"/>
    <p:sldId id="260" r:id="rId4"/>
    <p:sldId id="257" r:id="rId5"/>
    <p:sldId id="258" r:id="rId6"/>
    <p:sldId id="263" r:id="rId7"/>
    <p:sldId id="262" r:id="rId8"/>
    <p:sldId id="264" r:id="rId9"/>
    <p:sldId id="265" r:id="rId10"/>
    <p:sldId id="275" r:id="rId11"/>
    <p:sldId id="266" r:id="rId12"/>
    <p:sldId id="277" r:id="rId13"/>
    <p:sldId id="269" r:id="rId14"/>
    <p:sldId id="276" r:id="rId15"/>
    <p:sldId id="267" r:id="rId16"/>
    <p:sldId id="268" r:id="rId17"/>
    <p:sldId id="270" r:id="rId18"/>
    <p:sldId id="271" r:id="rId19"/>
    <p:sldId id="272" r:id="rId20"/>
    <p:sldId id="273" r:id="rId21"/>
  </p:sldIdLst>
  <p:sldSz cx="14630400" cy="8229600"/>
  <p:notesSz cx="7010400" cy="9296400"/>
  <p:embeddedFontLst>
    <p:embeddedFont>
      <p:font typeface="Gill Sans" panose="020B0604020202020204" charset="0"/>
      <p:regular r:id="rId23"/>
      <p:bold r:id="rId24"/>
    </p:embeddedFont>
    <p:embeddedFont>
      <p:font typeface="Calibri"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429">
          <p15:clr>
            <a:srgbClr val="A4A3A4"/>
          </p15:clr>
        </p15:guide>
        <p15:guide id="2" orient="horz" pos="2229">
          <p15:clr>
            <a:srgbClr val="A4A3A4"/>
          </p15:clr>
        </p15:guide>
        <p15:guide id="3" pos="92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618" y="96"/>
      </p:cViewPr>
      <p:guideLst>
        <p:guide orient="horz" pos="3429"/>
        <p:guide orient="horz" pos="2229"/>
        <p:guide pos="921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38475" cy="464506"/>
          </a:xfrm>
          <a:prstGeom prst="rect">
            <a:avLst/>
          </a:prstGeom>
          <a:noFill/>
          <a:ln>
            <a:noFill/>
          </a:ln>
        </p:spPr>
        <p:txBody>
          <a:bodyPr spcFirstLastPara="1" wrap="square" lIns="91425" tIns="45700" rIns="91425" bIns="45700" numCol="1"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339" y="0"/>
            <a:ext cx="3038475" cy="464506"/>
          </a:xfrm>
          <a:prstGeom prst="rect">
            <a:avLst/>
          </a:prstGeom>
          <a:noFill/>
          <a:ln>
            <a:noFill/>
          </a:ln>
        </p:spPr>
        <p:txBody>
          <a:bodyPr spcFirstLastPara="1" wrap="square" lIns="91425" tIns="45700" rIns="91425" bIns="45700" numCol="1"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15160"/>
            <a:ext cx="5607050" cy="4183695"/>
          </a:xfrm>
          <a:prstGeom prst="rect">
            <a:avLst/>
          </a:prstGeom>
          <a:noFill/>
          <a:ln>
            <a:noFill/>
          </a:ln>
        </p:spPr>
        <p:txBody>
          <a:bodyPr spcFirstLastPara="1" wrap="square" lIns="91425" tIns="45700" rIns="91425" bIns="45700" numCol="1" anchor="t" anchorCtr="0">
            <a:noAutofit/>
          </a:bodyPr>
          <a:lstStyle>
            <a:lvl1pPr marL="457200" marR="0" lvl="0"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30321"/>
            <a:ext cx="3038475" cy="464506"/>
          </a:xfrm>
          <a:prstGeom prst="rect">
            <a:avLst/>
          </a:prstGeom>
          <a:noFill/>
          <a:ln>
            <a:noFill/>
          </a:ln>
        </p:spPr>
        <p:txBody>
          <a:bodyPr spcFirstLastPara="1" wrap="square" lIns="91425" tIns="45700" rIns="91425" bIns="45700" numCol="1"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339" y="8830321"/>
            <a:ext cx="3038475" cy="464506"/>
          </a:xfrm>
          <a:prstGeom prst="rect">
            <a:avLst/>
          </a:prstGeom>
          <a:noFill/>
          <a:ln>
            <a:noFill/>
          </a:ln>
        </p:spPr>
        <p:txBody>
          <a:bodyPr spcFirstLastPara="1" wrap="square" lIns="91425" tIns="45700" rIns="91425" bIns="45700" numCol="1"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701675" y="4415160"/>
            <a:ext cx="5607050" cy="4183695"/>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endParaRPr/>
          </a:p>
        </p:txBody>
      </p:sp>
      <p:sp>
        <p:nvSpPr>
          <p:cNvPr id="103" name="Google Shape;103;p1:notes"/>
          <p:cNvSpPr txBox="1">
            <a:spLocks noGrp="1"/>
          </p:cNvSpPr>
          <p:nvPr>
            <p:ph type="sldNum" idx="12"/>
          </p:nvPr>
        </p:nvSpPr>
        <p:spPr>
          <a:xfrm>
            <a:off x="3970339" y="8830321"/>
            <a:ext cx="3038475" cy="464506"/>
          </a:xfrm>
          <a:prstGeom prst="rect">
            <a:avLst/>
          </a:prstGeom>
          <a:noFill/>
          <a:ln>
            <a:noFill/>
          </a:ln>
        </p:spPr>
        <p:txBody>
          <a:bodyPr spcFirstLastPara="1" wrap="square" lIns="91425" tIns="45700" rIns="91425" bIns="45700" numCol="1" anchor="b" anchorCtr="0">
            <a:noAutofit/>
          </a:bodyPr>
          <a:lstStyle/>
          <a:p>
            <a:pPr marL="0" lvl="0" indent="0" algn="r" rtl="0">
              <a:spcBef>
                <a:spcPts val="0"/>
              </a:spcBef>
              <a:spcAft>
                <a:spcPts val="0"/>
              </a:spcAft>
              <a:buNone/>
            </a:pPr>
            <a:fld id="{00000000-1234-1234-1234-123412341234}" type="slidenum">
              <a:rPr lang="en-US">
                <a:solidFill>
                  <a:srgbClr val="000000"/>
                </a:solidFill>
              </a:rPr>
              <a:t>1</a:t>
            </a:fld>
            <a:endParaRPr>
              <a:solidFill>
                <a:srgbClr val="000000"/>
              </a:solidFill>
            </a:endParaRPr>
          </a:p>
        </p:txBody>
      </p:sp>
      <p:sp>
        <p:nvSpPr>
          <p:cNvPr id="104" name="Google Shape;104;p1:notes"/>
          <p:cNvSpPr txBox="1">
            <a:spLocks noGrp="1"/>
          </p:cNvSpPr>
          <p:nvPr>
            <p:ph type="hdr" idx="3"/>
          </p:nvPr>
        </p:nvSpPr>
        <p:spPr>
          <a:xfrm>
            <a:off x="1" y="0"/>
            <a:ext cx="3038475" cy="464506"/>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r>
              <a:rPr lang="en-US">
                <a:solidFill>
                  <a:srgbClr val="000000"/>
                </a:solidFill>
              </a:rPr>
              <a:t>Presented By: Katina Lane-Fomby Global Diversity and Inclusion Manager 3M Corporation</a:t>
            </a:r>
            <a:endParaRPr/>
          </a:p>
        </p:txBody>
      </p:sp>
      <p:sp>
        <p:nvSpPr>
          <p:cNvPr id="105" name="Google Shape;105;p1:notes"/>
          <p:cNvSpPr txBox="1"/>
          <p:nvPr/>
        </p:nvSpPr>
        <p:spPr>
          <a:xfrm>
            <a:off x="0" y="0"/>
            <a:ext cx="3810000" cy="1270000"/>
          </a:xfrm>
          <a:prstGeom prst="rect">
            <a:avLst/>
          </a:prstGeom>
          <a:noFill/>
          <a:ln>
            <a:noFill/>
          </a:ln>
        </p:spPr>
        <p:txBody>
          <a:bodyPr spcFirstLastPara="1" wrap="square" lIns="91425" tIns="45700" rIns="91425" bIns="45700" numCol="1"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7:notes"/>
          <p:cNvSpPr txBox="1">
            <a:spLocks noGrp="1"/>
          </p:cNvSpPr>
          <p:nvPr>
            <p:ph type="body" idx="1"/>
          </p:nvPr>
        </p:nvSpPr>
        <p:spPr>
          <a:xfrm>
            <a:off x="701675" y="4415160"/>
            <a:ext cx="5607050" cy="4183695"/>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endParaRPr/>
          </a:p>
        </p:txBody>
      </p:sp>
      <p:sp>
        <p:nvSpPr>
          <p:cNvPr id="208" name="Google Shape;208;p7:notes"/>
          <p:cNvSpPr txBox="1">
            <a:spLocks noGrp="1"/>
          </p:cNvSpPr>
          <p:nvPr>
            <p:ph type="sldNum" idx="12"/>
          </p:nvPr>
        </p:nvSpPr>
        <p:spPr>
          <a:xfrm>
            <a:off x="3970339" y="8830321"/>
            <a:ext cx="3038475" cy="464506"/>
          </a:xfrm>
          <a:prstGeom prst="rect">
            <a:avLst/>
          </a:prstGeom>
          <a:noFill/>
          <a:ln>
            <a:noFill/>
          </a:ln>
        </p:spPr>
        <p:txBody>
          <a:bodyPr spcFirstLastPara="1" wrap="square" lIns="91425" tIns="45700" rIns="91425" bIns="45700" numCol="1" anchor="b" anchorCtr="0">
            <a:noAutofit/>
          </a:bodyPr>
          <a:lstStyle/>
          <a:p>
            <a:pPr marL="0" lvl="0" indent="0" algn="r" rtl="0">
              <a:spcBef>
                <a:spcPts val="0"/>
              </a:spcBef>
              <a:spcAft>
                <a:spcPts val="0"/>
              </a:spcAft>
              <a:buNone/>
            </a:pPr>
            <a:fld id="{00000000-1234-1234-1234-123412341234}" type="slidenum">
              <a:rPr lang="en-US">
                <a:solidFill>
                  <a:srgbClr val="000000"/>
                </a:solidFill>
              </a:rPr>
              <a:t>10</a:t>
            </a:fld>
            <a:endParaRPr>
              <a:solidFill>
                <a:srgbClr val="000000"/>
              </a:solidFill>
            </a:endParaRPr>
          </a:p>
        </p:txBody>
      </p:sp>
      <p:sp>
        <p:nvSpPr>
          <p:cNvPr id="209" name="Google Shape;209;p7:notes"/>
          <p:cNvSpPr txBox="1">
            <a:spLocks noGrp="1"/>
          </p:cNvSpPr>
          <p:nvPr>
            <p:ph type="hdr" idx="3"/>
          </p:nvPr>
        </p:nvSpPr>
        <p:spPr>
          <a:xfrm>
            <a:off x="1" y="0"/>
            <a:ext cx="3038475" cy="464506"/>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r>
              <a:rPr lang="en-US">
                <a:solidFill>
                  <a:srgbClr val="000000"/>
                </a:solidFill>
              </a:rPr>
              <a:t>Presented By: Katina Lane-Fomby Global Diversity and Inclusion Manager 3M Corporation</a:t>
            </a:r>
            <a:endParaRPr/>
          </a:p>
        </p:txBody>
      </p:sp>
      <p:sp>
        <p:nvSpPr>
          <p:cNvPr id="210" name="Google Shape;210;p7:notes"/>
          <p:cNvSpPr txBox="1"/>
          <p:nvPr/>
        </p:nvSpPr>
        <p:spPr>
          <a:xfrm>
            <a:off x="0" y="0"/>
            <a:ext cx="3810000" cy="1270000"/>
          </a:xfrm>
          <a:prstGeom prst="rect">
            <a:avLst/>
          </a:prstGeom>
          <a:noFill/>
          <a:ln>
            <a:noFill/>
          </a:ln>
        </p:spPr>
        <p:txBody>
          <a:bodyPr spcFirstLastPara="1" wrap="square" lIns="91425" tIns="45700" rIns="91425" bIns="45700" numCol="1"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42952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a9d758c60b_5_3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a9d758c60b_5_39:notes"/>
          <p:cNvSpPr txBox="1">
            <a:spLocks noGrp="1"/>
          </p:cNvSpPr>
          <p:nvPr>
            <p:ph type="body" idx="1"/>
          </p:nvPr>
        </p:nvSpPr>
        <p:spPr>
          <a:xfrm>
            <a:off x="701675" y="4415160"/>
            <a:ext cx="5607000" cy="4183800"/>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endParaRPr/>
          </a:p>
        </p:txBody>
      </p:sp>
      <p:sp>
        <p:nvSpPr>
          <p:cNvPr id="222" name="Google Shape;222;ga9d758c60b_5_39:notes"/>
          <p:cNvSpPr txBox="1">
            <a:spLocks noGrp="1"/>
          </p:cNvSpPr>
          <p:nvPr>
            <p:ph type="sldNum" idx="12"/>
          </p:nvPr>
        </p:nvSpPr>
        <p:spPr>
          <a:xfrm>
            <a:off x="3970339" y="8830321"/>
            <a:ext cx="3038400" cy="464400"/>
          </a:xfrm>
          <a:prstGeom prst="rect">
            <a:avLst/>
          </a:prstGeom>
          <a:noFill/>
          <a:ln>
            <a:noFill/>
          </a:ln>
        </p:spPr>
        <p:txBody>
          <a:bodyPr spcFirstLastPara="1" wrap="square" lIns="91425" tIns="45700" rIns="91425" bIns="45700" numCol="1" anchor="b" anchorCtr="0">
            <a:noAutofit/>
          </a:bodyPr>
          <a:lstStyle/>
          <a:p>
            <a:pPr marL="0" lvl="0" indent="0" algn="r" rtl="0">
              <a:spcBef>
                <a:spcPts val="0"/>
              </a:spcBef>
              <a:spcAft>
                <a:spcPts val="0"/>
              </a:spcAft>
              <a:buNone/>
            </a:pPr>
            <a:fld id="{00000000-1234-1234-1234-123412341234}" type="slidenum">
              <a:rPr lang="en-US">
                <a:solidFill>
                  <a:srgbClr val="000000"/>
                </a:solidFill>
              </a:rPr>
              <a:t>11</a:t>
            </a:fld>
            <a:endParaRPr>
              <a:solidFill>
                <a:srgbClr val="000000"/>
              </a:solidFill>
            </a:endParaRPr>
          </a:p>
        </p:txBody>
      </p:sp>
      <p:sp>
        <p:nvSpPr>
          <p:cNvPr id="223" name="Google Shape;223;ga9d758c60b_5_39:notes"/>
          <p:cNvSpPr txBox="1">
            <a:spLocks noGrp="1"/>
          </p:cNvSpPr>
          <p:nvPr>
            <p:ph type="hdr" idx="3"/>
          </p:nvPr>
        </p:nvSpPr>
        <p:spPr>
          <a:xfrm>
            <a:off x="1" y="0"/>
            <a:ext cx="3038400" cy="464400"/>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r>
              <a:rPr lang="en-US">
                <a:solidFill>
                  <a:srgbClr val="000000"/>
                </a:solidFill>
              </a:rPr>
              <a:t>Presented By: Katina Lane-Fomby Global Diversity and Inclusion Manager 3M Corporation</a:t>
            </a:r>
            <a:endParaRPr/>
          </a:p>
        </p:txBody>
      </p:sp>
      <p:sp>
        <p:nvSpPr>
          <p:cNvPr id="224" name="Google Shape;224;ga9d758c60b_5_39:notes"/>
          <p:cNvSpPr txBox="1"/>
          <p:nvPr/>
        </p:nvSpPr>
        <p:spPr>
          <a:xfrm>
            <a:off x="0" y="0"/>
            <a:ext cx="3810000" cy="1269900"/>
          </a:xfrm>
          <a:prstGeom prst="rect">
            <a:avLst/>
          </a:prstGeom>
          <a:noFill/>
          <a:ln>
            <a:noFill/>
          </a:ln>
        </p:spPr>
        <p:txBody>
          <a:bodyPr spcFirstLastPara="1" wrap="square" lIns="91425" tIns="45700" rIns="91425" bIns="45700" numCol="1"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a9d758c60b_5_3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a9d758c60b_5_39:notes"/>
          <p:cNvSpPr txBox="1">
            <a:spLocks noGrp="1"/>
          </p:cNvSpPr>
          <p:nvPr>
            <p:ph type="body" idx="1"/>
          </p:nvPr>
        </p:nvSpPr>
        <p:spPr>
          <a:xfrm>
            <a:off x="701675" y="4415160"/>
            <a:ext cx="5607000" cy="4183800"/>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endParaRPr/>
          </a:p>
        </p:txBody>
      </p:sp>
      <p:sp>
        <p:nvSpPr>
          <p:cNvPr id="222" name="Google Shape;222;ga9d758c60b_5_39:notes"/>
          <p:cNvSpPr txBox="1">
            <a:spLocks noGrp="1"/>
          </p:cNvSpPr>
          <p:nvPr>
            <p:ph type="sldNum" idx="12"/>
          </p:nvPr>
        </p:nvSpPr>
        <p:spPr>
          <a:xfrm>
            <a:off x="3970339" y="8830321"/>
            <a:ext cx="3038400" cy="464400"/>
          </a:xfrm>
          <a:prstGeom prst="rect">
            <a:avLst/>
          </a:prstGeom>
          <a:noFill/>
          <a:ln>
            <a:noFill/>
          </a:ln>
        </p:spPr>
        <p:txBody>
          <a:bodyPr spcFirstLastPara="1" wrap="square" lIns="91425" tIns="45700" rIns="91425" bIns="45700" numCol="1" anchor="b" anchorCtr="0">
            <a:noAutofit/>
          </a:bodyPr>
          <a:lstStyle/>
          <a:p>
            <a:pPr marL="0" lvl="0" indent="0" algn="r" rtl="0">
              <a:spcBef>
                <a:spcPts val="0"/>
              </a:spcBef>
              <a:spcAft>
                <a:spcPts val="0"/>
              </a:spcAft>
              <a:buNone/>
            </a:pPr>
            <a:fld id="{00000000-1234-1234-1234-123412341234}" type="slidenum">
              <a:rPr lang="en-US">
                <a:solidFill>
                  <a:srgbClr val="000000"/>
                </a:solidFill>
              </a:rPr>
              <a:t>12</a:t>
            </a:fld>
            <a:endParaRPr>
              <a:solidFill>
                <a:srgbClr val="000000"/>
              </a:solidFill>
            </a:endParaRPr>
          </a:p>
        </p:txBody>
      </p:sp>
      <p:sp>
        <p:nvSpPr>
          <p:cNvPr id="223" name="Google Shape;223;ga9d758c60b_5_39:notes"/>
          <p:cNvSpPr txBox="1">
            <a:spLocks noGrp="1"/>
          </p:cNvSpPr>
          <p:nvPr>
            <p:ph type="hdr" idx="3"/>
          </p:nvPr>
        </p:nvSpPr>
        <p:spPr>
          <a:xfrm>
            <a:off x="1" y="0"/>
            <a:ext cx="3038400" cy="464400"/>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r>
              <a:rPr lang="en-US">
                <a:solidFill>
                  <a:srgbClr val="000000"/>
                </a:solidFill>
              </a:rPr>
              <a:t>Presented By: Katina Lane-Fomby Global Diversity and Inclusion Manager 3M Corporation</a:t>
            </a:r>
            <a:endParaRPr/>
          </a:p>
        </p:txBody>
      </p:sp>
      <p:sp>
        <p:nvSpPr>
          <p:cNvPr id="224" name="Google Shape;224;ga9d758c60b_5_39:notes"/>
          <p:cNvSpPr txBox="1"/>
          <p:nvPr/>
        </p:nvSpPr>
        <p:spPr>
          <a:xfrm>
            <a:off x="0" y="0"/>
            <a:ext cx="3810000" cy="1269900"/>
          </a:xfrm>
          <a:prstGeom prst="rect">
            <a:avLst/>
          </a:prstGeom>
          <a:noFill/>
          <a:ln>
            <a:noFill/>
          </a:ln>
        </p:spPr>
        <p:txBody>
          <a:bodyPr spcFirstLastPara="1" wrap="square" lIns="91425" tIns="45700" rIns="91425" bIns="45700" numCol="1"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7765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0:notes"/>
          <p:cNvSpPr txBox="1">
            <a:spLocks noGrp="1"/>
          </p:cNvSpPr>
          <p:nvPr>
            <p:ph type="body" idx="1"/>
          </p:nvPr>
        </p:nvSpPr>
        <p:spPr>
          <a:xfrm>
            <a:off x="701675" y="4415160"/>
            <a:ext cx="5607050" cy="4183695"/>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endParaRPr/>
          </a:p>
        </p:txBody>
      </p:sp>
      <p:sp>
        <p:nvSpPr>
          <p:cNvPr id="268" name="Google Shape;268;p10:notes"/>
          <p:cNvSpPr txBox="1">
            <a:spLocks noGrp="1"/>
          </p:cNvSpPr>
          <p:nvPr>
            <p:ph type="sldNum" idx="12"/>
          </p:nvPr>
        </p:nvSpPr>
        <p:spPr>
          <a:xfrm>
            <a:off x="3970339" y="8830321"/>
            <a:ext cx="3038475" cy="464506"/>
          </a:xfrm>
          <a:prstGeom prst="rect">
            <a:avLst/>
          </a:prstGeom>
          <a:noFill/>
          <a:ln>
            <a:noFill/>
          </a:ln>
        </p:spPr>
        <p:txBody>
          <a:bodyPr spcFirstLastPara="1" wrap="square" lIns="91425" tIns="45700" rIns="91425" bIns="45700" numCol="1" anchor="b" anchorCtr="0">
            <a:noAutofit/>
          </a:bodyPr>
          <a:lstStyle/>
          <a:p>
            <a:pPr marL="0" lvl="0" indent="0" algn="r" rtl="0">
              <a:spcBef>
                <a:spcPts val="0"/>
              </a:spcBef>
              <a:spcAft>
                <a:spcPts val="0"/>
              </a:spcAft>
              <a:buNone/>
            </a:pPr>
            <a:fld id="{00000000-1234-1234-1234-123412341234}" type="slidenum">
              <a:rPr lang="en-US">
                <a:solidFill>
                  <a:srgbClr val="000000"/>
                </a:solidFill>
              </a:rPr>
              <a:t>13</a:t>
            </a:fld>
            <a:endParaRPr>
              <a:solidFill>
                <a:srgbClr val="000000"/>
              </a:solidFill>
            </a:endParaRPr>
          </a:p>
        </p:txBody>
      </p:sp>
      <p:sp>
        <p:nvSpPr>
          <p:cNvPr id="269" name="Google Shape;269;p10:notes"/>
          <p:cNvSpPr txBox="1">
            <a:spLocks noGrp="1"/>
          </p:cNvSpPr>
          <p:nvPr>
            <p:ph type="hdr" idx="3"/>
          </p:nvPr>
        </p:nvSpPr>
        <p:spPr>
          <a:xfrm>
            <a:off x="1" y="0"/>
            <a:ext cx="3038475" cy="464506"/>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r>
              <a:rPr lang="en-US">
                <a:solidFill>
                  <a:srgbClr val="000000"/>
                </a:solidFill>
              </a:rPr>
              <a:t>Presented By: Katina Lane-Fomby Global Diversity and Inclusion Manager 3M Corporation</a:t>
            </a:r>
            <a:endParaRPr/>
          </a:p>
        </p:txBody>
      </p:sp>
      <p:sp>
        <p:nvSpPr>
          <p:cNvPr id="270" name="Google Shape;270;p10:notes"/>
          <p:cNvSpPr txBox="1"/>
          <p:nvPr/>
        </p:nvSpPr>
        <p:spPr>
          <a:xfrm>
            <a:off x="0" y="0"/>
            <a:ext cx="3810000" cy="1270000"/>
          </a:xfrm>
          <a:prstGeom prst="rect">
            <a:avLst/>
          </a:prstGeom>
          <a:noFill/>
          <a:ln>
            <a:noFill/>
          </a:ln>
        </p:spPr>
        <p:txBody>
          <a:bodyPr spcFirstLastPara="1" wrap="square" lIns="91425" tIns="45700" rIns="91425" bIns="45700" numCol="1"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0:notes"/>
          <p:cNvSpPr txBox="1">
            <a:spLocks noGrp="1"/>
          </p:cNvSpPr>
          <p:nvPr>
            <p:ph type="body" idx="1"/>
          </p:nvPr>
        </p:nvSpPr>
        <p:spPr>
          <a:xfrm>
            <a:off x="701675" y="4415160"/>
            <a:ext cx="5607050" cy="4183695"/>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endParaRPr/>
          </a:p>
        </p:txBody>
      </p:sp>
      <p:sp>
        <p:nvSpPr>
          <p:cNvPr id="268" name="Google Shape;268;p10:notes"/>
          <p:cNvSpPr txBox="1">
            <a:spLocks noGrp="1"/>
          </p:cNvSpPr>
          <p:nvPr>
            <p:ph type="sldNum" idx="12"/>
          </p:nvPr>
        </p:nvSpPr>
        <p:spPr>
          <a:xfrm>
            <a:off x="3970339" y="8830321"/>
            <a:ext cx="3038475" cy="464506"/>
          </a:xfrm>
          <a:prstGeom prst="rect">
            <a:avLst/>
          </a:prstGeom>
          <a:noFill/>
          <a:ln>
            <a:noFill/>
          </a:ln>
        </p:spPr>
        <p:txBody>
          <a:bodyPr spcFirstLastPara="1" wrap="square" lIns="91425" tIns="45700" rIns="91425" bIns="45700" numCol="1" anchor="b" anchorCtr="0">
            <a:noAutofit/>
          </a:bodyPr>
          <a:lstStyle/>
          <a:p>
            <a:pPr marL="0" lvl="0" indent="0" algn="r" rtl="0">
              <a:spcBef>
                <a:spcPts val="0"/>
              </a:spcBef>
              <a:spcAft>
                <a:spcPts val="0"/>
              </a:spcAft>
              <a:buNone/>
            </a:pPr>
            <a:fld id="{00000000-1234-1234-1234-123412341234}" type="slidenum">
              <a:rPr lang="en-US">
                <a:solidFill>
                  <a:srgbClr val="000000"/>
                </a:solidFill>
              </a:rPr>
              <a:t>14</a:t>
            </a:fld>
            <a:endParaRPr>
              <a:solidFill>
                <a:srgbClr val="000000"/>
              </a:solidFill>
            </a:endParaRPr>
          </a:p>
        </p:txBody>
      </p:sp>
      <p:sp>
        <p:nvSpPr>
          <p:cNvPr id="269" name="Google Shape;269;p10:notes"/>
          <p:cNvSpPr txBox="1">
            <a:spLocks noGrp="1"/>
          </p:cNvSpPr>
          <p:nvPr>
            <p:ph type="hdr" idx="3"/>
          </p:nvPr>
        </p:nvSpPr>
        <p:spPr>
          <a:xfrm>
            <a:off x="1" y="0"/>
            <a:ext cx="3038475" cy="464506"/>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r>
              <a:rPr lang="en-US">
                <a:solidFill>
                  <a:srgbClr val="000000"/>
                </a:solidFill>
              </a:rPr>
              <a:t>Presented By: Katina Lane-Fomby Global Diversity and Inclusion Manager 3M Corporation</a:t>
            </a:r>
            <a:endParaRPr/>
          </a:p>
        </p:txBody>
      </p:sp>
      <p:sp>
        <p:nvSpPr>
          <p:cNvPr id="270" name="Google Shape;270;p10:notes"/>
          <p:cNvSpPr txBox="1"/>
          <p:nvPr/>
        </p:nvSpPr>
        <p:spPr>
          <a:xfrm>
            <a:off x="0" y="0"/>
            <a:ext cx="3810000" cy="1270000"/>
          </a:xfrm>
          <a:prstGeom prst="rect">
            <a:avLst/>
          </a:prstGeom>
          <a:noFill/>
          <a:ln>
            <a:noFill/>
          </a:ln>
        </p:spPr>
        <p:txBody>
          <a:bodyPr spcFirstLastPara="1" wrap="square" lIns="91425" tIns="45700" rIns="91425" bIns="45700" numCol="1"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6092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8:notes"/>
          <p:cNvSpPr txBox="1">
            <a:spLocks noGrp="1"/>
          </p:cNvSpPr>
          <p:nvPr>
            <p:ph type="body" idx="1"/>
          </p:nvPr>
        </p:nvSpPr>
        <p:spPr>
          <a:xfrm>
            <a:off x="701675" y="4415160"/>
            <a:ext cx="5607050" cy="4183695"/>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endParaRPr/>
          </a:p>
        </p:txBody>
      </p:sp>
      <p:sp>
        <p:nvSpPr>
          <p:cNvPr id="233" name="Google Shape;233;p8:notes"/>
          <p:cNvSpPr txBox="1">
            <a:spLocks noGrp="1"/>
          </p:cNvSpPr>
          <p:nvPr>
            <p:ph type="sldNum" idx="12"/>
          </p:nvPr>
        </p:nvSpPr>
        <p:spPr>
          <a:xfrm>
            <a:off x="3970339" y="8830321"/>
            <a:ext cx="3038475" cy="464506"/>
          </a:xfrm>
          <a:prstGeom prst="rect">
            <a:avLst/>
          </a:prstGeom>
          <a:noFill/>
          <a:ln>
            <a:noFill/>
          </a:ln>
        </p:spPr>
        <p:txBody>
          <a:bodyPr spcFirstLastPara="1" wrap="square" lIns="91425" tIns="45700" rIns="91425" bIns="45700" numCol="1" anchor="b" anchorCtr="0">
            <a:noAutofit/>
          </a:bodyPr>
          <a:lstStyle/>
          <a:p>
            <a:pPr marL="0" lvl="0" indent="0" algn="r" rtl="0">
              <a:spcBef>
                <a:spcPts val="0"/>
              </a:spcBef>
              <a:spcAft>
                <a:spcPts val="0"/>
              </a:spcAft>
              <a:buNone/>
            </a:pPr>
            <a:fld id="{00000000-1234-1234-1234-123412341234}" type="slidenum">
              <a:rPr lang="en-US">
                <a:solidFill>
                  <a:srgbClr val="000000"/>
                </a:solidFill>
              </a:rPr>
              <a:t>15</a:t>
            </a:fld>
            <a:endParaRPr>
              <a:solidFill>
                <a:srgbClr val="000000"/>
              </a:solidFill>
            </a:endParaRPr>
          </a:p>
        </p:txBody>
      </p:sp>
      <p:sp>
        <p:nvSpPr>
          <p:cNvPr id="234" name="Google Shape;234;p8:notes"/>
          <p:cNvSpPr txBox="1">
            <a:spLocks noGrp="1"/>
          </p:cNvSpPr>
          <p:nvPr>
            <p:ph type="hdr" idx="3"/>
          </p:nvPr>
        </p:nvSpPr>
        <p:spPr>
          <a:xfrm>
            <a:off x="1" y="0"/>
            <a:ext cx="3038475" cy="464506"/>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r>
              <a:rPr lang="en-US">
                <a:solidFill>
                  <a:srgbClr val="000000"/>
                </a:solidFill>
              </a:rPr>
              <a:t>Presented By: Katina Lane-Fomby Global Diversity and Inclusion Manager 3M Corporation</a:t>
            </a:r>
            <a:endParaRPr/>
          </a:p>
        </p:txBody>
      </p:sp>
      <p:sp>
        <p:nvSpPr>
          <p:cNvPr id="235" name="Google Shape;235;p8:notes"/>
          <p:cNvSpPr txBox="1"/>
          <p:nvPr/>
        </p:nvSpPr>
        <p:spPr>
          <a:xfrm>
            <a:off x="0" y="0"/>
            <a:ext cx="3810000" cy="1270000"/>
          </a:xfrm>
          <a:prstGeom prst="rect">
            <a:avLst/>
          </a:prstGeom>
          <a:noFill/>
          <a:ln>
            <a:noFill/>
          </a:ln>
        </p:spPr>
        <p:txBody>
          <a:bodyPr spcFirstLastPara="1" wrap="square" lIns="91425" tIns="45700" rIns="91425" bIns="45700" numCol="1"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9:notes"/>
          <p:cNvSpPr txBox="1">
            <a:spLocks noGrp="1"/>
          </p:cNvSpPr>
          <p:nvPr>
            <p:ph type="body" idx="1"/>
          </p:nvPr>
        </p:nvSpPr>
        <p:spPr>
          <a:xfrm>
            <a:off x="701675" y="4415160"/>
            <a:ext cx="5607050" cy="4183695"/>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endParaRPr/>
          </a:p>
        </p:txBody>
      </p:sp>
      <p:sp>
        <p:nvSpPr>
          <p:cNvPr id="245" name="Google Shape;245;p9:notes"/>
          <p:cNvSpPr txBox="1">
            <a:spLocks noGrp="1"/>
          </p:cNvSpPr>
          <p:nvPr>
            <p:ph type="sldNum" idx="12"/>
          </p:nvPr>
        </p:nvSpPr>
        <p:spPr>
          <a:xfrm>
            <a:off x="3970339" y="8830321"/>
            <a:ext cx="3038475" cy="464506"/>
          </a:xfrm>
          <a:prstGeom prst="rect">
            <a:avLst/>
          </a:prstGeom>
          <a:noFill/>
          <a:ln>
            <a:noFill/>
          </a:ln>
        </p:spPr>
        <p:txBody>
          <a:bodyPr spcFirstLastPara="1" wrap="square" lIns="91425" tIns="45700" rIns="91425" bIns="45700" numCol="1" anchor="b" anchorCtr="0">
            <a:noAutofit/>
          </a:bodyPr>
          <a:lstStyle/>
          <a:p>
            <a:pPr marL="0" lvl="0" indent="0" algn="r" rtl="0">
              <a:spcBef>
                <a:spcPts val="0"/>
              </a:spcBef>
              <a:spcAft>
                <a:spcPts val="0"/>
              </a:spcAft>
              <a:buNone/>
            </a:pPr>
            <a:fld id="{00000000-1234-1234-1234-123412341234}" type="slidenum">
              <a:rPr lang="en-US">
                <a:solidFill>
                  <a:srgbClr val="000000"/>
                </a:solidFill>
              </a:rPr>
              <a:t>16</a:t>
            </a:fld>
            <a:endParaRPr>
              <a:solidFill>
                <a:srgbClr val="000000"/>
              </a:solidFill>
            </a:endParaRPr>
          </a:p>
        </p:txBody>
      </p:sp>
      <p:sp>
        <p:nvSpPr>
          <p:cNvPr id="246" name="Google Shape;246;p9:notes"/>
          <p:cNvSpPr txBox="1">
            <a:spLocks noGrp="1"/>
          </p:cNvSpPr>
          <p:nvPr>
            <p:ph type="hdr" idx="3"/>
          </p:nvPr>
        </p:nvSpPr>
        <p:spPr>
          <a:xfrm>
            <a:off x="1" y="0"/>
            <a:ext cx="3038475" cy="464506"/>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r>
              <a:rPr lang="en-US">
                <a:solidFill>
                  <a:srgbClr val="000000"/>
                </a:solidFill>
              </a:rPr>
              <a:t>Presented By: Katina Lane-Fomby Global Diversity and Inclusion Manager 3M Corporation</a:t>
            </a:r>
            <a:endParaRPr/>
          </a:p>
        </p:txBody>
      </p:sp>
      <p:sp>
        <p:nvSpPr>
          <p:cNvPr id="247" name="Google Shape;247;p9:notes"/>
          <p:cNvSpPr txBox="1"/>
          <p:nvPr/>
        </p:nvSpPr>
        <p:spPr>
          <a:xfrm>
            <a:off x="0" y="0"/>
            <a:ext cx="3810000" cy="1270000"/>
          </a:xfrm>
          <a:prstGeom prst="rect">
            <a:avLst/>
          </a:prstGeom>
          <a:noFill/>
          <a:ln>
            <a:noFill/>
          </a:ln>
        </p:spPr>
        <p:txBody>
          <a:bodyPr spcFirstLastPara="1" wrap="square" lIns="91425" tIns="45700" rIns="91425" bIns="45700" numCol="1"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1:notes"/>
          <p:cNvSpPr txBox="1">
            <a:spLocks noGrp="1"/>
          </p:cNvSpPr>
          <p:nvPr>
            <p:ph type="body" idx="1"/>
          </p:nvPr>
        </p:nvSpPr>
        <p:spPr>
          <a:xfrm>
            <a:off x="701675" y="4415160"/>
            <a:ext cx="5607050" cy="4183695"/>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endParaRPr/>
          </a:p>
        </p:txBody>
      </p:sp>
      <p:sp>
        <p:nvSpPr>
          <p:cNvPr id="280" name="Google Shape;280;p11:notes"/>
          <p:cNvSpPr txBox="1">
            <a:spLocks noGrp="1"/>
          </p:cNvSpPr>
          <p:nvPr>
            <p:ph type="hdr" idx="3"/>
          </p:nvPr>
        </p:nvSpPr>
        <p:spPr>
          <a:xfrm>
            <a:off x="1" y="0"/>
            <a:ext cx="3038475" cy="464506"/>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r>
              <a:rPr lang="en-US"/>
              <a:t>Presented By: Katina Lane-Fomby Global Diversity and Inclusion Manager 3M Corporation</a:t>
            </a:r>
            <a:endParaRPr/>
          </a:p>
        </p:txBody>
      </p:sp>
      <p:sp>
        <p:nvSpPr>
          <p:cNvPr id="281" name="Google Shape;281;p11:notes"/>
          <p:cNvSpPr txBox="1">
            <a:spLocks noGrp="1"/>
          </p:cNvSpPr>
          <p:nvPr>
            <p:ph type="sldNum" idx="12"/>
          </p:nvPr>
        </p:nvSpPr>
        <p:spPr>
          <a:xfrm>
            <a:off x="3970339" y="8830321"/>
            <a:ext cx="3038475" cy="464506"/>
          </a:xfrm>
          <a:prstGeom prst="rect">
            <a:avLst/>
          </a:prstGeom>
          <a:noFill/>
          <a:ln>
            <a:noFill/>
          </a:ln>
        </p:spPr>
        <p:txBody>
          <a:bodyPr spcFirstLastPara="1" wrap="square" lIns="91425" tIns="45700" rIns="91425" bIns="45700" numCol="1" anchor="b" anchorCtr="0">
            <a:noAutofit/>
          </a:bodyPr>
          <a:lstStyle/>
          <a:p>
            <a:pPr marL="0" lvl="0" indent="0" algn="r" rtl="0">
              <a:spcBef>
                <a:spcPts val="0"/>
              </a:spcBef>
              <a:spcAft>
                <a:spcPts val="0"/>
              </a:spcAft>
              <a:buNone/>
            </a:pPr>
            <a:fld id="{00000000-1234-1234-1234-123412341234}" type="slidenum">
              <a:rPr lang="en-US"/>
              <a:t>17</a:t>
            </a:fld>
            <a:endParaRPr/>
          </a:p>
        </p:txBody>
      </p:sp>
      <p:sp>
        <p:nvSpPr>
          <p:cNvPr id="282" name="Google Shape;282;p11:notes"/>
          <p:cNvSpPr txBox="1"/>
          <p:nvPr/>
        </p:nvSpPr>
        <p:spPr>
          <a:xfrm>
            <a:off x="0" y="0"/>
            <a:ext cx="3810000" cy="1270000"/>
          </a:xfrm>
          <a:prstGeom prst="rect">
            <a:avLst/>
          </a:prstGeom>
          <a:noFill/>
          <a:ln>
            <a:noFill/>
          </a:ln>
        </p:spPr>
        <p:txBody>
          <a:bodyPr spcFirstLastPara="1" wrap="square" lIns="91425" tIns="45700" rIns="91425" bIns="45700" numCol="1"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12:notes"/>
          <p:cNvSpPr txBox="1">
            <a:spLocks noGrp="1"/>
          </p:cNvSpPr>
          <p:nvPr>
            <p:ph type="body" idx="1"/>
          </p:nvPr>
        </p:nvSpPr>
        <p:spPr>
          <a:xfrm>
            <a:off x="701675" y="4415160"/>
            <a:ext cx="5607050" cy="4183695"/>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endParaRPr/>
          </a:p>
        </p:txBody>
      </p:sp>
      <p:sp>
        <p:nvSpPr>
          <p:cNvPr id="291" name="Google Shape;291;p12:notes"/>
          <p:cNvSpPr txBox="1">
            <a:spLocks noGrp="1"/>
          </p:cNvSpPr>
          <p:nvPr>
            <p:ph type="sldNum" idx="12"/>
          </p:nvPr>
        </p:nvSpPr>
        <p:spPr>
          <a:xfrm>
            <a:off x="3970339" y="8830321"/>
            <a:ext cx="3038475" cy="464506"/>
          </a:xfrm>
          <a:prstGeom prst="rect">
            <a:avLst/>
          </a:prstGeom>
          <a:noFill/>
          <a:ln>
            <a:noFill/>
          </a:ln>
        </p:spPr>
        <p:txBody>
          <a:bodyPr spcFirstLastPara="1" wrap="square" lIns="91425" tIns="45700" rIns="91425" bIns="45700" numCol="1" anchor="b" anchorCtr="0">
            <a:noAutofit/>
          </a:bodyPr>
          <a:lstStyle/>
          <a:p>
            <a:pPr marL="0" lvl="0" indent="0" algn="r" rtl="0">
              <a:spcBef>
                <a:spcPts val="0"/>
              </a:spcBef>
              <a:spcAft>
                <a:spcPts val="0"/>
              </a:spcAft>
              <a:buNone/>
            </a:pPr>
            <a:fld id="{00000000-1234-1234-1234-123412341234}" type="slidenum">
              <a:rPr lang="en-US">
                <a:solidFill>
                  <a:srgbClr val="000000"/>
                </a:solidFill>
              </a:rPr>
              <a:t>18</a:t>
            </a:fld>
            <a:endParaRPr>
              <a:solidFill>
                <a:srgbClr val="000000"/>
              </a:solidFill>
            </a:endParaRPr>
          </a:p>
        </p:txBody>
      </p:sp>
      <p:sp>
        <p:nvSpPr>
          <p:cNvPr id="292" name="Google Shape;292;p12:notes"/>
          <p:cNvSpPr txBox="1">
            <a:spLocks noGrp="1"/>
          </p:cNvSpPr>
          <p:nvPr>
            <p:ph type="hdr" idx="3"/>
          </p:nvPr>
        </p:nvSpPr>
        <p:spPr>
          <a:xfrm>
            <a:off x="1" y="0"/>
            <a:ext cx="3038475" cy="464506"/>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r>
              <a:rPr lang="en-US">
                <a:solidFill>
                  <a:srgbClr val="000000"/>
                </a:solidFill>
              </a:rPr>
              <a:t>Presented By: Katina Lane-Fomby Global Diversity and Inclusion Manager 3M Corporation</a:t>
            </a:r>
            <a:endParaRPr/>
          </a:p>
        </p:txBody>
      </p:sp>
      <p:sp>
        <p:nvSpPr>
          <p:cNvPr id="293" name="Google Shape;293;p12:notes"/>
          <p:cNvSpPr txBox="1"/>
          <p:nvPr/>
        </p:nvSpPr>
        <p:spPr>
          <a:xfrm>
            <a:off x="0" y="0"/>
            <a:ext cx="3810000" cy="1270000"/>
          </a:xfrm>
          <a:prstGeom prst="rect">
            <a:avLst/>
          </a:prstGeom>
          <a:noFill/>
          <a:ln>
            <a:noFill/>
          </a:ln>
        </p:spPr>
        <p:txBody>
          <a:bodyPr spcFirstLastPara="1" wrap="square" lIns="91425" tIns="45700" rIns="91425" bIns="45700" numCol="1"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a9d758c60b_5_5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ga9d758c60b_5_51:notes"/>
          <p:cNvSpPr txBox="1">
            <a:spLocks noGrp="1"/>
          </p:cNvSpPr>
          <p:nvPr>
            <p:ph type="body" idx="1"/>
          </p:nvPr>
        </p:nvSpPr>
        <p:spPr>
          <a:xfrm>
            <a:off x="701675" y="4415160"/>
            <a:ext cx="5607000" cy="4183800"/>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endParaRPr/>
          </a:p>
        </p:txBody>
      </p:sp>
      <p:sp>
        <p:nvSpPr>
          <p:cNvPr id="302" name="Google Shape;302;ga9d758c60b_5_51:notes"/>
          <p:cNvSpPr txBox="1">
            <a:spLocks noGrp="1"/>
          </p:cNvSpPr>
          <p:nvPr>
            <p:ph type="sldNum" idx="12"/>
          </p:nvPr>
        </p:nvSpPr>
        <p:spPr>
          <a:xfrm>
            <a:off x="3970339" y="8830321"/>
            <a:ext cx="3038400" cy="464400"/>
          </a:xfrm>
          <a:prstGeom prst="rect">
            <a:avLst/>
          </a:prstGeom>
          <a:noFill/>
          <a:ln>
            <a:noFill/>
          </a:ln>
        </p:spPr>
        <p:txBody>
          <a:bodyPr spcFirstLastPara="1" wrap="square" lIns="91425" tIns="45700" rIns="91425" bIns="45700" numCol="1" anchor="b" anchorCtr="0">
            <a:noAutofit/>
          </a:bodyPr>
          <a:lstStyle/>
          <a:p>
            <a:pPr marL="0" lvl="0" indent="0" algn="r" rtl="0">
              <a:spcBef>
                <a:spcPts val="0"/>
              </a:spcBef>
              <a:spcAft>
                <a:spcPts val="0"/>
              </a:spcAft>
              <a:buNone/>
            </a:pPr>
            <a:fld id="{00000000-1234-1234-1234-123412341234}" type="slidenum">
              <a:rPr lang="en-US">
                <a:solidFill>
                  <a:srgbClr val="000000"/>
                </a:solidFill>
              </a:rPr>
              <a:t>19</a:t>
            </a:fld>
            <a:endParaRPr>
              <a:solidFill>
                <a:srgbClr val="000000"/>
              </a:solidFill>
            </a:endParaRPr>
          </a:p>
        </p:txBody>
      </p:sp>
      <p:sp>
        <p:nvSpPr>
          <p:cNvPr id="303" name="Google Shape;303;ga9d758c60b_5_51:notes"/>
          <p:cNvSpPr txBox="1">
            <a:spLocks noGrp="1"/>
          </p:cNvSpPr>
          <p:nvPr>
            <p:ph type="hdr" idx="3"/>
          </p:nvPr>
        </p:nvSpPr>
        <p:spPr>
          <a:xfrm>
            <a:off x="1" y="0"/>
            <a:ext cx="3038400" cy="464400"/>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r>
              <a:rPr lang="en-US">
                <a:solidFill>
                  <a:srgbClr val="000000"/>
                </a:solidFill>
              </a:rPr>
              <a:t>Presented By: Katina Lane-Fomby Global Diversity and Inclusion Manager 3M Corporation</a:t>
            </a:r>
            <a:endParaRPr/>
          </a:p>
        </p:txBody>
      </p:sp>
      <p:sp>
        <p:nvSpPr>
          <p:cNvPr id="304" name="Google Shape;304;ga9d758c60b_5_51:notes"/>
          <p:cNvSpPr txBox="1"/>
          <p:nvPr/>
        </p:nvSpPr>
        <p:spPr>
          <a:xfrm>
            <a:off x="0" y="0"/>
            <a:ext cx="3810000" cy="1269900"/>
          </a:xfrm>
          <a:prstGeom prst="rect">
            <a:avLst/>
          </a:prstGeom>
          <a:noFill/>
          <a:ln>
            <a:noFill/>
          </a:ln>
        </p:spPr>
        <p:txBody>
          <a:bodyPr spcFirstLastPara="1" wrap="square" lIns="91425" tIns="45700" rIns="91425" bIns="45700" numCol="1"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3:notes"/>
          <p:cNvSpPr txBox="1">
            <a:spLocks noGrp="1"/>
          </p:cNvSpPr>
          <p:nvPr>
            <p:ph type="body" idx="1"/>
          </p:nvPr>
        </p:nvSpPr>
        <p:spPr>
          <a:xfrm>
            <a:off x="701675" y="4415160"/>
            <a:ext cx="5607050" cy="4183695"/>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endParaRPr/>
          </a:p>
        </p:txBody>
      </p:sp>
      <p:sp>
        <p:nvSpPr>
          <p:cNvPr id="143" name="Google Shape;143;p3:notes"/>
          <p:cNvSpPr txBox="1">
            <a:spLocks noGrp="1"/>
          </p:cNvSpPr>
          <p:nvPr>
            <p:ph type="sldNum" idx="12"/>
          </p:nvPr>
        </p:nvSpPr>
        <p:spPr>
          <a:xfrm>
            <a:off x="3970339" y="8830321"/>
            <a:ext cx="3038475" cy="464506"/>
          </a:xfrm>
          <a:prstGeom prst="rect">
            <a:avLst/>
          </a:prstGeom>
          <a:noFill/>
          <a:ln>
            <a:noFill/>
          </a:ln>
        </p:spPr>
        <p:txBody>
          <a:bodyPr spcFirstLastPara="1" wrap="square" lIns="91425" tIns="45700" rIns="91425" bIns="45700" numCol="1" anchor="b" anchorCtr="0">
            <a:noAutofit/>
          </a:bodyPr>
          <a:lstStyle/>
          <a:p>
            <a:pPr marL="0" lvl="0" indent="0" algn="r" rtl="0">
              <a:spcBef>
                <a:spcPts val="0"/>
              </a:spcBef>
              <a:spcAft>
                <a:spcPts val="0"/>
              </a:spcAft>
              <a:buNone/>
            </a:pPr>
            <a:fld id="{00000000-1234-1234-1234-123412341234}" type="slidenum">
              <a:rPr lang="en-US">
                <a:solidFill>
                  <a:srgbClr val="000000"/>
                </a:solidFill>
              </a:rPr>
              <a:t>2</a:t>
            </a:fld>
            <a:endParaRPr>
              <a:solidFill>
                <a:srgbClr val="000000"/>
              </a:solidFill>
            </a:endParaRPr>
          </a:p>
        </p:txBody>
      </p:sp>
      <p:sp>
        <p:nvSpPr>
          <p:cNvPr id="144" name="Google Shape;144;p3:notes"/>
          <p:cNvSpPr txBox="1">
            <a:spLocks noGrp="1"/>
          </p:cNvSpPr>
          <p:nvPr>
            <p:ph type="hdr" idx="3"/>
          </p:nvPr>
        </p:nvSpPr>
        <p:spPr>
          <a:xfrm>
            <a:off x="1" y="0"/>
            <a:ext cx="3038475" cy="464506"/>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r>
              <a:rPr lang="en-US">
                <a:solidFill>
                  <a:srgbClr val="000000"/>
                </a:solidFill>
              </a:rPr>
              <a:t>Presented By: Katina Lane-Fomby Global Diversity and Inclusion Manager 3M Corporation</a:t>
            </a:r>
            <a:endParaRPr/>
          </a:p>
        </p:txBody>
      </p:sp>
      <p:sp>
        <p:nvSpPr>
          <p:cNvPr id="145" name="Google Shape;145;p3:notes"/>
          <p:cNvSpPr txBox="1"/>
          <p:nvPr/>
        </p:nvSpPr>
        <p:spPr>
          <a:xfrm>
            <a:off x="0" y="0"/>
            <a:ext cx="3810000" cy="1270000"/>
          </a:xfrm>
          <a:prstGeom prst="rect">
            <a:avLst/>
          </a:prstGeom>
          <a:noFill/>
          <a:ln>
            <a:noFill/>
          </a:ln>
        </p:spPr>
        <p:txBody>
          <a:bodyPr spcFirstLastPara="1" wrap="square" lIns="91425" tIns="45700" rIns="91425" bIns="45700" numCol="1"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3:notes"/>
          <p:cNvSpPr txBox="1">
            <a:spLocks noGrp="1"/>
          </p:cNvSpPr>
          <p:nvPr>
            <p:ph type="body" idx="1"/>
          </p:nvPr>
        </p:nvSpPr>
        <p:spPr>
          <a:xfrm>
            <a:off x="701675" y="4415160"/>
            <a:ext cx="5607050" cy="4183695"/>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endParaRPr/>
          </a:p>
        </p:txBody>
      </p:sp>
      <p:sp>
        <p:nvSpPr>
          <p:cNvPr id="313" name="Google Shape;313;p13:notes"/>
          <p:cNvSpPr txBox="1">
            <a:spLocks noGrp="1"/>
          </p:cNvSpPr>
          <p:nvPr>
            <p:ph type="sldNum" idx="12"/>
          </p:nvPr>
        </p:nvSpPr>
        <p:spPr>
          <a:xfrm>
            <a:off x="3970339" y="8830321"/>
            <a:ext cx="3038475" cy="464506"/>
          </a:xfrm>
          <a:prstGeom prst="rect">
            <a:avLst/>
          </a:prstGeom>
          <a:noFill/>
          <a:ln>
            <a:noFill/>
          </a:ln>
        </p:spPr>
        <p:txBody>
          <a:bodyPr spcFirstLastPara="1" wrap="square" lIns="91425" tIns="45700" rIns="91425" bIns="45700" numCol="1" anchor="b" anchorCtr="0">
            <a:noAutofit/>
          </a:bodyPr>
          <a:lstStyle/>
          <a:p>
            <a:pPr marL="0" lvl="0" indent="0" algn="r" rtl="0">
              <a:spcBef>
                <a:spcPts val="0"/>
              </a:spcBef>
              <a:spcAft>
                <a:spcPts val="0"/>
              </a:spcAft>
              <a:buNone/>
            </a:pPr>
            <a:fld id="{00000000-1234-1234-1234-123412341234}" type="slidenum">
              <a:rPr lang="en-US">
                <a:solidFill>
                  <a:srgbClr val="000000"/>
                </a:solidFill>
              </a:rPr>
              <a:t>20</a:t>
            </a:fld>
            <a:endParaRPr>
              <a:solidFill>
                <a:srgbClr val="000000"/>
              </a:solidFill>
            </a:endParaRPr>
          </a:p>
        </p:txBody>
      </p:sp>
      <p:sp>
        <p:nvSpPr>
          <p:cNvPr id="314" name="Google Shape;314;p13:notes"/>
          <p:cNvSpPr txBox="1">
            <a:spLocks noGrp="1"/>
          </p:cNvSpPr>
          <p:nvPr>
            <p:ph type="hdr" idx="3"/>
          </p:nvPr>
        </p:nvSpPr>
        <p:spPr>
          <a:xfrm>
            <a:off x="1" y="0"/>
            <a:ext cx="3038475" cy="464506"/>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r>
              <a:rPr lang="en-US">
                <a:solidFill>
                  <a:srgbClr val="000000"/>
                </a:solidFill>
              </a:rPr>
              <a:t>Presented By: Katina Lane-Fomby Global Diversity and Inclusion Manager 3M Corporation</a:t>
            </a:r>
            <a:endParaRPr/>
          </a:p>
        </p:txBody>
      </p:sp>
      <p:sp>
        <p:nvSpPr>
          <p:cNvPr id="315" name="Google Shape;315;p13:notes"/>
          <p:cNvSpPr txBox="1"/>
          <p:nvPr/>
        </p:nvSpPr>
        <p:spPr>
          <a:xfrm>
            <a:off x="0" y="0"/>
            <a:ext cx="3810000" cy="1270000"/>
          </a:xfrm>
          <a:prstGeom prst="rect">
            <a:avLst/>
          </a:prstGeom>
          <a:noFill/>
          <a:ln>
            <a:noFill/>
          </a:ln>
        </p:spPr>
        <p:txBody>
          <a:bodyPr spcFirstLastPara="1" wrap="square" lIns="91425" tIns="45700" rIns="91425" bIns="45700" numCol="1"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a9d758c60b_5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a9d758c60b_5_0:notes"/>
          <p:cNvSpPr txBox="1">
            <a:spLocks noGrp="1"/>
          </p:cNvSpPr>
          <p:nvPr>
            <p:ph type="body" idx="1"/>
          </p:nvPr>
        </p:nvSpPr>
        <p:spPr>
          <a:xfrm>
            <a:off x="701675" y="4415160"/>
            <a:ext cx="5607000" cy="4183800"/>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endParaRPr/>
          </a:p>
        </p:txBody>
      </p:sp>
      <p:sp>
        <p:nvSpPr>
          <p:cNvPr id="130" name="Google Shape;130;ga9d758c60b_5_0:notes"/>
          <p:cNvSpPr txBox="1">
            <a:spLocks noGrp="1"/>
          </p:cNvSpPr>
          <p:nvPr>
            <p:ph type="hdr" idx="3"/>
          </p:nvPr>
        </p:nvSpPr>
        <p:spPr>
          <a:xfrm>
            <a:off x="1" y="0"/>
            <a:ext cx="3038400" cy="464400"/>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r>
              <a:rPr lang="en-US"/>
              <a:t>Presented By: Katina Lane-Fomby Global Diversity and Inclusion Manager 3M Corporation</a:t>
            </a:r>
            <a:endParaRPr/>
          </a:p>
        </p:txBody>
      </p:sp>
      <p:sp>
        <p:nvSpPr>
          <p:cNvPr id="131" name="Google Shape;131;ga9d758c60b_5_0:notes"/>
          <p:cNvSpPr txBox="1">
            <a:spLocks noGrp="1"/>
          </p:cNvSpPr>
          <p:nvPr>
            <p:ph type="sldNum" idx="12"/>
          </p:nvPr>
        </p:nvSpPr>
        <p:spPr>
          <a:xfrm>
            <a:off x="3970339" y="8830321"/>
            <a:ext cx="3038400" cy="464400"/>
          </a:xfrm>
          <a:prstGeom prst="rect">
            <a:avLst/>
          </a:prstGeom>
          <a:noFill/>
          <a:ln>
            <a:noFill/>
          </a:ln>
        </p:spPr>
        <p:txBody>
          <a:bodyPr spcFirstLastPara="1" wrap="square" lIns="91425" tIns="45700" rIns="91425" bIns="45700" numCol="1" anchor="b" anchorCtr="0">
            <a:noAutofit/>
          </a:bodyPr>
          <a:lstStyle/>
          <a:p>
            <a:pPr marL="0" lvl="0" indent="0" algn="r" rtl="0">
              <a:spcBef>
                <a:spcPts val="0"/>
              </a:spcBef>
              <a:spcAft>
                <a:spcPts val="0"/>
              </a:spcAft>
              <a:buNone/>
            </a:pPr>
            <a:fld id="{00000000-1234-1234-1234-123412341234}" type="slidenum">
              <a:rPr lang="en-US"/>
              <a:t>3</a:t>
            </a:fld>
            <a:endParaRPr/>
          </a:p>
        </p:txBody>
      </p:sp>
      <p:sp>
        <p:nvSpPr>
          <p:cNvPr id="132" name="Google Shape;132;ga9d758c60b_5_0:notes"/>
          <p:cNvSpPr txBox="1"/>
          <p:nvPr/>
        </p:nvSpPr>
        <p:spPr>
          <a:xfrm>
            <a:off x="0" y="0"/>
            <a:ext cx="3810000" cy="1269900"/>
          </a:xfrm>
          <a:prstGeom prst="rect">
            <a:avLst/>
          </a:prstGeom>
          <a:noFill/>
          <a:ln>
            <a:noFill/>
          </a:ln>
        </p:spPr>
        <p:txBody>
          <a:bodyPr spcFirstLastPara="1" wrap="square" lIns="91425" tIns="45700" rIns="91425" bIns="45700" numCol="1"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a9d758c60b_5_2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ga9d758c60b_5_27:notes"/>
          <p:cNvSpPr txBox="1">
            <a:spLocks noGrp="1"/>
          </p:cNvSpPr>
          <p:nvPr>
            <p:ph type="body" idx="1"/>
          </p:nvPr>
        </p:nvSpPr>
        <p:spPr>
          <a:xfrm>
            <a:off x="701675" y="4415160"/>
            <a:ext cx="5607000" cy="4183800"/>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endParaRPr/>
          </a:p>
        </p:txBody>
      </p:sp>
      <p:sp>
        <p:nvSpPr>
          <p:cNvPr id="156" name="Google Shape;156;ga9d758c60b_5_27:notes"/>
          <p:cNvSpPr txBox="1">
            <a:spLocks noGrp="1"/>
          </p:cNvSpPr>
          <p:nvPr>
            <p:ph type="sldNum" idx="12"/>
          </p:nvPr>
        </p:nvSpPr>
        <p:spPr>
          <a:xfrm>
            <a:off x="3970339" y="8830321"/>
            <a:ext cx="3038400" cy="464400"/>
          </a:xfrm>
          <a:prstGeom prst="rect">
            <a:avLst/>
          </a:prstGeom>
          <a:noFill/>
          <a:ln>
            <a:noFill/>
          </a:ln>
        </p:spPr>
        <p:txBody>
          <a:bodyPr spcFirstLastPara="1" wrap="square" lIns="91425" tIns="45700" rIns="91425" bIns="45700" numCol="1" anchor="b" anchorCtr="0">
            <a:noAutofit/>
          </a:bodyPr>
          <a:lstStyle/>
          <a:p>
            <a:pPr marL="0" lvl="0" indent="0" algn="r" rtl="0">
              <a:spcBef>
                <a:spcPts val="0"/>
              </a:spcBef>
              <a:spcAft>
                <a:spcPts val="0"/>
              </a:spcAft>
              <a:buNone/>
            </a:pPr>
            <a:fld id="{00000000-1234-1234-1234-123412341234}" type="slidenum">
              <a:rPr lang="en-US">
                <a:solidFill>
                  <a:srgbClr val="000000"/>
                </a:solidFill>
              </a:rPr>
              <a:t>4</a:t>
            </a:fld>
            <a:endParaRPr>
              <a:solidFill>
                <a:srgbClr val="000000"/>
              </a:solidFill>
            </a:endParaRPr>
          </a:p>
        </p:txBody>
      </p:sp>
      <p:sp>
        <p:nvSpPr>
          <p:cNvPr id="157" name="Google Shape;157;ga9d758c60b_5_27:notes"/>
          <p:cNvSpPr txBox="1">
            <a:spLocks noGrp="1"/>
          </p:cNvSpPr>
          <p:nvPr>
            <p:ph type="hdr" idx="3"/>
          </p:nvPr>
        </p:nvSpPr>
        <p:spPr>
          <a:xfrm>
            <a:off x="1" y="0"/>
            <a:ext cx="3038400" cy="464400"/>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r>
              <a:rPr lang="en-US">
                <a:solidFill>
                  <a:srgbClr val="000000"/>
                </a:solidFill>
              </a:rPr>
              <a:t>Presented By: Katina Lane-Fomby Global Diversity and Inclusion Manager 3M Corporation</a:t>
            </a:r>
            <a:endParaRPr/>
          </a:p>
        </p:txBody>
      </p:sp>
      <p:sp>
        <p:nvSpPr>
          <p:cNvPr id="158" name="Google Shape;158;ga9d758c60b_5_27:notes"/>
          <p:cNvSpPr txBox="1"/>
          <p:nvPr/>
        </p:nvSpPr>
        <p:spPr>
          <a:xfrm>
            <a:off x="0" y="0"/>
            <a:ext cx="3810000" cy="1269900"/>
          </a:xfrm>
          <a:prstGeom prst="rect">
            <a:avLst/>
          </a:prstGeom>
          <a:noFill/>
          <a:ln>
            <a:noFill/>
          </a:ln>
        </p:spPr>
        <p:txBody>
          <a:bodyPr spcFirstLastPara="1" wrap="square" lIns="91425" tIns="45700" rIns="91425" bIns="45700" numCol="1"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a9d758c60b_5_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ga9d758c60b_5_16:notes"/>
          <p:cNvSpPr txBox="1">
            <a:spLocks noGrp="1"/>
          </p:cNvSpPr>
          <p:nvPr>
            <p:ph type="body" idx="1"/>
          </p:nvPr>
        </p:nvSpPr>
        <p:spPr>
          <a:xfrm>
            <a:off x="701675" y="4415160"/>
            <a:ext cx="5607000" cy="4183800"/>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endParaRPr/>
          </a:p>
        </p:txBody>
      </p:sp>
      <p:sp>
        <p:nvSpPr>
          <p:cNvPr id="257" name="Google Shape;257;ga9d758c60b_5_16:notes"/>
          <p:cNvSpPr txBox="1">
            <a:spLocks noGrp="1"/>
          </p:cNvSpPr>
          <p:nvPr>
            <p:ph type="sldNum" idx="12"/>
          </p:nvPr>
        </p:nvSpPr>
        <p:spPr>
          <a:xfrm>
            <a:off x="3970339" y="8830321"/>
            <a:ext cx="3038400" cy="464400"/>
          </a:xfrm>
          <a:prstGeom prst="rect">
            <a:avLst/>
          </a:prstGeom>
          <a:noFill/>
          <a:ln>
            <a:noFill/>
          </a:ln>
        </p:spPr>
        <p:txBody>
          <a:bodyPr spcFirstLastPara="1" wrap="square" lIns="91425" tIns="45700" rIns="91425" bIns="45700" numCol="1" anchor="b" anchorCtr="0">
            <a:noAutofit/>
          </a:bodyPr>
          <a:lstStyle/>
          <a:p>
            <a:pPr marL="0" lvl="0" indent="0" algn="r" rtl="0">
              <a:spcBef>
                <a:spcPts val="0"/>
              </a:spcBef>
              <a:spcAft>
                <a:spcPts val="0"/>
              </a:spcAft>
              <a:buNone/>
            </a:pPr>
            <a:fld id="{00000000-1234-1234-1234-123412341234}" type="slidenum">
              <a:rPr lang="en-US">
                <a:solidFill>
                  <a:srgbClr val="000000"/>
                </a:solidFill>
              </a:rPr>
              <a:t>5</a:t>
            </a:fld>
            <a:endParaRPr>
              <a:solidFill>
                <a:srgbClr val="000000"/>
              </a:solidFill>
            </a:endParaRPr>
          </a:p>
        </p:txBody>
      </p:sp>
      <p:sp>
        <p:nvSpPr>
          <p:cNvPr id="258" name="Google Shape;258;ga9d758c60b_5_16:notes"/>
          <p:cNvSpPr txBox="1">
            <a:spLocks noGrp="1"/>
          </p:cNvSpPr>
          <p:nvPr>
            <p:ph type="hdr" idx="3"/>
          </p:nvPr>
        </p:nvSpPr>
        <p:spPr>
          <a:xfrm>
            <a:off x="1" y="0"/>
            <a:ext cx="3038400" cy="464400"/>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r>
              <a:rPr lang="en-US">
                <a:solidFill>
                  <a:srgbClr val="000000"/>
                </a:solidFill>
              </a:rPr>
              <a:t>Presented By: Katina Lane-Fomby Global Diversity and Inclusion Manager 3M Corporation</a:t>
            </a:r>
            <a:endParaRPr/>
          </a:p>
        </p:txBody>
      </p:sp>
      <p:sp>
        <p:nvSpPr>
          <p:cNvPr id="259" name="Google Shape;259;ga9d758c60b_5_16:notes"/>
          <p:cNvSpPr txBox="1"/>
          <p:nvPr/>
        </p:nvSpPr>
        <p:spPr>
          <a:xfrm>
            <a:off x="0" y="0"/>
            <a:ext cx="3810000" cy="1269900"/>
          </a:xfrm>
          <a:prstGeom prst="rect">
            <a:avLst/>
          </a:prstGeom>
          <a:noFill/>
          <a:ln>
            <a:noFill/>
          </a:ln>
        </p:spPr>
        <p:txBody>
          <a:bodyPr spcFirstLastPara="1" wrap="square" lIns="91425" tIns="45700" rIns="91425" bIns="45700" numCol="1"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4:notes"/>
          <p:cNvSpPr txBox="1">
            <a:spLocks noGrp="1"/>
          </p:cNvSpPr>
          <p:nvPr>
            <p:ph type="body" idx="1"/>
          </p:nvPr>
        </p:nvSpPr>
        <p:spPr>
          <a:xfrm>
            <a:off x="701675" y="4415160"/>
            <a:ext cx="5607050" cy="4183695"/>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endParaRPr/>
          </a:p>
        </p:txBody>
      </p:sp>
      <p:sp>
        <p:nvSpPr>
          <p:cNvPr id="169" name="Google Shape;169;p4:notes"/>
          <p:cNvSpPr txBox="1">
            <a:spLocks noGrp="1"/>
          </p:cNvSpPr>
          <p:nvPr>
            <p:ph type="sldNum" idx="12"/>
          </p:nvPr>
        </p:nvSpPr>
        <p:spPr>
          <a:xfrm>
            <a:off x="3970339" y="8830321"/>
            <a:ext cx="3038475" cy="464506"/>
          </a:xfrm>
          <a:prstGeom prst="rect">
            <a:avLst/>
          </a:prstGeom>
          <a:noFill/>
          <a:ln>
            <a:noFill/>
          </a:ln>
        </p:spPr>
        <p:txBody>
          <a:bodyPr spcFirstLastPara="1" wrap="square" lIns="91425" tIns="45700" rIns="91425" bIns="45700" numCol="1" anchor="b" anchorCtr="0">
            <a:noAutofit/>
          </a:bodyPr>
          <a:lstStyle/>
          <a:p>
            <a:pPr marL="0" lvl="0" indent="0" algn="r" rtl="0">
              <a:spcBef>
                <a:spcPts val="0"/>
              </a:spcBef>
              <a:spcAft>
                <a:spcPts val="0"/>
              </a:spcAft>
              <a:buNone/>
            </a:pPr>
            <a:fld id="{00000000-1234-1234-1234-123412341234}" type="slidenum">
              <a:rPr lang="en-US">
                <a:solidFill>
                  <a:srgbClr val="000000"/>
                </a:solidFill>
              </a:rPr>
              <a:t>6</a:t>
            </a:fld>
            <a:endParaRPr>
              <a:solidFill>
                <a:srgbClr val="000000"/>
              </a:solidFill>
            </a:endParaRPr>
          </a:p>
        </p:txBody>
      </p:sp>
      <p:sp>
        <p:nvSpPr>
          <p:cNvPr id="170" name="Google Shape;170;p4:notes"/>
          <p:cNvSpPr txBox="1">
            <a:spLocks noGrp="1"/>
          </p:cNvSpPr>
          <p:nvPr>
            <p:ph type="hdr" idx="3"/>
          </p:nvPr>
        </p:nvSpPr>
        <p:spPr>
          <a:xfrm>
            <a:off x="1" y="0"/>
            <a:ext cx="3038475" cy="464506"/>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r>
              <a:rPr lang="en-US">
                <a:solidFill>
                  <a:srgbClr val="000000"/>
                </a:solidFill>
              </a:rPr>
              <a:t>Presented By: Katina Lane-Fomby Global Diversity and Inclusion Manager 3M Corporation</a:t>
            </a:r>
            <a:endParaRPr/>
          </a:p>
        </p:txBody>
      </p:sp>
      <p:sp>
        <p:nvSpPr>
          <p:cNvPr id="171" name="Google Shape;171;p4:notes"/>
          <p:cNvSpPr txBox="1"/>
          <p:nvPr/>
        </p:nvSpPr>
        <p:spPr>
          <a:xfrm>
            <a:off x="0" y="0"/>
            <a:ext cx="3810000" cy="1270000"/>
          </a:xfrm>
          <a:prstGeom prst="rect">
            <a:avLst/>
          </a:prstGeom>
          <a:noFill/>
          <a:ln>
            <a:noFill/>
          </a:ln>
        </p:spPr>
        <p:txBody>
          <a:bodyPr spcFirstLastPara="1" wrap="square" lIns="91425" tIns="45700" rIns="91425" bIns="45700" numCol="1"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5:notes"/>
          <p:cNvSpPr txBox="1">
            <a:spLocks noGrp="1"/>
          </p:cNvSpPr>
          <p:nvPr>
            <p:ph type="body" idx="1"/>
          </p:nvPr>
        </p:nvSpPr>
        <p:spPr>
          <a:xfrm>
            <a:off x="701675" y="4415160"/>
            <a:ext cx="5607050" cy="4183695"/>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endParaRPr/>
          </a:p>
        </p:txBody>
      </p:sp>
      <p:sp>
        <p:nvSpPr>
          <p:cNvPr id="182" name="Google Shape;182;p5:notes"/>
          <p:cNvSpPr txBox="1">
            <a:spLocks noGrp="1"/>
          </p:cNvSpPr>
          <p:nvPr>
            <p:ph type="hdr" idx="3"/>
          </p:nvPr>
        </p:nvSpPr>
        <p:spPr>
          <a:xfrm>
            <a:off x="1" y="0"/>
            <a:ext cx="3038475" cy="464506"/>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r>
              <a:rPr lang="en-US"/>
              <a:t>Presented By: Katina Lane-Fomby Global Diversity and Inclusion Manager 3M Corporation</a:t>
            </a:r>
            <a:endParaRPr/>
          </a:p>
        </p:txBody>
      </p:sp>
      <p:sp>
        <p:nvSpPr>
          <p:cNvPr id="183" name="Google Shape;183;p5:notes"/>
          <p:cNvSpPr txBox="1">
            <a:spLocks noGrp="1"/>
          </p:cNvSpPr>
          <p:nvPr>
            <p:ph type="sldNum" idx="12"/>
          </p:nvPr>
        </p:nvSpPr>
        <p:spPr>
          <a:xfrm>
            <a:off x="3970339" y="8830321"/>
            <a:ext cx="3038475" cy="464506"/>
          </a:xfrm>
          <a:prstGeom prst="rect">
            <a:avLst/>
          </a:prstGeom>
          <a:noFill/>
          <a:ln>
            <a:noFill/>
          </a:ln>
        </p:spPr>
        <p:txBody>
          <a:bodyPr spcFirstLastPara="1" wrap="square" lIns="91425" tIns="45700" rIns="91425" bIns="45700" numCol="1" anchor="b" anchorCtr="0">
            <a:noAutofit/>
          </a:bodyPr>
          <a:lstStyle/>
          <a:p>
            <a:pPr marL="0" lvl="0" indent="0" algn="r" rtl="0">
              <a:spcBef>
                <a:spcPts val="0"/>
              </a:spcBef>
              <a:spcAft>
                <a:spcPts val="0"/>
              </a:spcAft>
              <a:buNone/>
            </a:pPr>
            <a:fld id="{00000000-1234-1234-1234-123412341234}" type="slidenum">
              <a:rPr lang="en-US"/>
              <a:t>7</a:t>
            </a:fld>
            <a:endParaRPr/>
          </a:p>
        </p:txBody>
      </p:sp>
      <p:sp>
        <p:nvSpPr>
          <p:cNvPr id="184" name="Google Shape;184;p5:notes"/>
          <p:cNvSpPr txBox="1"/>
          <p:nvPr/>
        </p:nvSpPr>
        <p:spPr>
          <a:xfrm>
            <a:off x="0" y="0"/>
            <a:ext cx="3810000" cy="1270000"/>
          </a:xfrm>
          <a:prstGeom prst="rect">
            <a:avLst/>
          </a:prstGeom>
          <a:noFill/>
          <a:ln>
            <a:noFill/>
          </a:ln>
        </p:spPr>
        <p:txBody>
          <a:bodyPr spcFirstLastPara="1" wrap="square" lIns="91425" tIns="45700" rIns="91425" bIns="45700" numCol="1"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6:notes"/>
          <p:cNvSpPr txBox="1">
            <a:spLocks noGrp="1"/>
          </p:cNvSpPr>
          <p:nvPr>
            <p:ph type="body" idx="1"/>
          </p:nvPr>
        </p:nvSpPr>
        <p:spPr>
          <a:xfrm>
            <a:off x="701675" y="4415160"/>
            <a:ext cx="5607050" cy="4183695"/>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endParaRPr/>
          </a:p>
        </p:txBody>
      </p:sp>
      <p:sp>
        <p:nvSpPr>
          <p:cNvPr id="194" name="Google Shape;194;p6:notes"/>
          <p:cNvSpPr txBox="1">
            <a:spLocks noGrp="1"/>
          </p:cNvSpPr>
          <p:nvPr>
            <p:ph type="sldNum" idx="12"/>
          </p:nvPr>
        </p:nvSpPr>
        <p:spPr>
          <a:xfrm>
            <a:off x="3970339" y="8830321"/>
            <a:ext cx="3038475" cy="464506"/>
          </a:xfrm>
          <a:prstGeom prst="rect">
            <a:avLst/>
          </a:prstGeom>
          <a:noFill/>
          <a:ln>
            <a:noFill/>
          </a:ln>
        </p:spPr>
        <p:txBody>
          <a:bodyPr spcFirstLastPara="1" wrap="square" lIns="91425" tIns="45700" rIns="91425" bIns="45700" numCol="1" anchor="b" anchorCtr="0">
            <a:noAutofit/>
          </a:bodyPr>
          <a:lstStyle/>
          <a:p>
            <a:pPr marL="0" lvl="0" indent="0" algn="r" rtl="0">
              <a:spcBef>
                <a:spcPts val="0"/>
              </a:spcBef>
              <a:spcAft>
                <a:spcPts val="0"/>
              </a:spcAft>
              <a:buNone/>
            </a:pPr>
            <a:fld id="{00000000-1234-1234-1234-123412341234}" type="slidenum">
              <a:rPr lang="en-US">
                <a:solidFill>
                  <a:srgbClr val="000000"/>
                </a:solidFill>
              </a:rPr>
              <a:t>8</a:t>
            </a:fld>
            <a:endParaRPr>
              <a:solidFill>
                <a:srgbClr val="000000"/>
              </a:solidFill>
            </a:endParaRPr>
          </a:p>
        </p:txBody>
      </p:sp>
      <p:sp>
        <p:nvSpPr>
          <p:cNvPr id="195" name="Google Shape;195;p6:notes"/>
          <p:cNvSpPr txBox="1">
            <a:spLocks noGrp="1"/>
          </p:cNvSpPr>
          <p:nvPr>
            <p:ph type="hdr" idx="3"/>
          </p:nvPr>
        </p:nvSpPr>
        <p:spPr>
          <a:xfrm>
            <a:off x="1" y="0"/>
            <a:ext cx="3038475" cy="464506"/>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r>
              <a:rPr lang="en-US">
                <a:solidFill>
                  <a:srgbClr val="000000"/>
                </a:solidFill>
              </a:rPr>
              <a:t>Presented By: Katina Lane-Fomby Global Diversity and Inclusion Manager 3M Corporation</a:t>
            </a:r>
            <a:endParaRPr/>
          </a:p>
        </p:txBody>
      </p:sp>
      <p:sp>
        <p:nvSpPr>
          <p:cNvPr id="196" name="Google Shape;196;p6:notes"/>
          <p:cNvSpPr txBox="1"/>
          <p:nvPr/>
        </p:nvSpPr>
        <p:spPr>
          <a:xfrm>
            <a:off x="0" y="0"/>
            <a:ext cx="3810000" cy="1270000"/>
          </a:xfrm>
          <a:prstGeom prst="rect">
            <a:avLst/>
          </a:prstGeom>
          <a:noFill/>
          <a:ln>
            <a:noFill/>
          </a:ln>
        </p:spPr>
        <p:txBody>
          <a:bodyPr spcFirstLastPara="1" wrap="square" lIns="91425" tIns="45700" rIns="91425" bIns="45700" numCol="1"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7:notes"/>
          <p:cNvSpPr txBox="1">
            <a:spLocks noGrp="1"/>
          </p:cNvSpPr>
          <p:nvPr>
            <p:ph type="body" idx="1"/>
          </p:nvPr>
        </p:nvSpPr>
        <p:spPr>
          <a:xfrm>
            <a:off x="701675" y="4415160"/>
            <a:ext cx="5607050" cy="4183695"/>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endParaRPr/>
          </a:p>
        </p:txBody>
      </p:sp>
      <p:sp>
        <p:nvSpPr>
          <p:cNvPr id="208" name="Google Shape;208;p7:notes"/>
          <p:cNvSpPr txBox="1">
            <a:spLocks noGrp="1"/>
          </p:cNvSpPr>
          <p:nvPr>
            <p:ph type="sldNum" idx="12"/>
          </p:nvPr>
        </p:nvSpPr>
        <p:spPr>
          <a:xfrm>
            <a:off x="3970339" y="8830321"/>
            <a:ext cx="3038475" cy="464506"/>
          </a:xfrm>
          <a:prstGeom prst="rect">
            <a:avLst/>
          </a:prstGeom>
          <a:noFill/>
          <a:ln>
            <a:noFill/>
          </a:ln>
        </p:spPr>
        <p:txBody>
          <a:bodyPr spcFirstLastPara="1" wrap="square" lIns="91425" tIns="45700" rIns="91425" bIns="45700" numCol="1" anchor="b" anchorCtr="0">
            <a:noAutofit/>
          </a:bodyPr>
          <a:lstStyle/>
          <a:p>
            <a:pPr marL="0" lvl="0" indent="0" algn="r" rtl="0">
              <a:spcBef>
                <a:spcPts val="0"/>
              </a:spcBef>
              <a:spcAft>
                <a:spcPts val="0"/>
              </a:spcAft>
              <a:buNone/>
            </a:pPr>
            <a:fld id="{00000000-1234-1234-1234-123412341234}" type="slidenum">
              <a:rPr lang="en-US">
                <a:solidFill>
                  <a:srgbClr val="000000"/>
                </a:solidFill>
              </a:rPr>
              <a:t>9</a:t>
            </a:fld>
            <a:endParaRPr>
              <a:solidFill>
                <a:srgbClr val="000000"/>
              </a:solidFill>
            </a:endParaRPr>
          </a:p>
        </p:txBody>
      </p:sp>
      <p:sp>
        <p:nvSpPr>
          <p:cNvPr id="209" name="Google Shape;209;p7:notes"/>
          <p:cNvSpPr txBox="1">
            <a:spLocks noGrp="1"/>
          </p:cNvSpPr>
          <p:nvPr>
            <p:ph type="hdr" idx="3"/>
          </p:nvPr>
        </p:nvSpPr>
        <p:spPr>
          <a:xfrm>
            <a:off x="1" y="0"/>
            <a:ext cx="3038475" cy="464506"/>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r>
              <a:rPr lang="en-US">
                <a:solidFill>
                  <a:srgbClr val="000000"/>
                </a:solidFill>
              </a:rPr>
              <a:t>Presented By: Katina Lane-Fomby Global Diversity and Inclusion Manager 3M Corporation</a:t>
            </a:r>
            <a:endParaRPr/>
          </a:p>
        </p:txBody>
      </p:sp>
      <p:sp>
        <p:nvSpPr>
          <p:cNvPr id="210" name="Google Shape;210;p7:notes"/>
          <p:cNvSpPr txBox="1"/>
          <p:nvPr/>
        </p:nvSpPr>
        <p:spPr>
          <a:xfrm>
            <a:off x="0" y="0"/>
            <a:ext cx="3810000" cy="1270000"/>
          </a:xfrm>
          <a:prstGeom prst="rect">
            <a:avLst/>
          </a:prstGeom>
          <a:noFill/>
          <a:ln>
            <a:noFill/>
          </a:ln>
        </p:spPr>
        <p:txBody>
          <a:bodyPr spcFirstLastPara="1" wrap="square" lIns="91425" tIns="45700" rIns="91425" bIns="45700" numCol="1"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2"/>
          <p:cNvSpPr txBox="1">
            <a:spLocks noGrp="1"/>
          </p:cNvSpPr>
          <p:nvPr>
            <p:ph type="title"/>
          </p:nvPr>
        </p:nvSpPr>
        <p:spPr>
          <a:xfrm>
            <a:off x="1741895" y="965423"/>
            <a:ext cx="11523930" cy="1259082"/>
          </a:xfrm>
          <a:prstGeom prst="rect">
            <a:avLst/>
          </a:prstGeom>
          <a:noFill/>
          <a:ln>
            <a:noFill/>
          </a:ln>
        </p:spPr>
        <p:txBody>
          <a:bodyPr spcFirstLastPara="1" wrap="square" lIns="91425" tIns="45700" rIns="91425" bIns="45700" numCol="1"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body" idx="1"/>
          </p:nvPr>
        </p:nvSpPr>
        <p:spPr>
          <a:xfrm>
            <a:off x="1741895" y="2418879"/>
            <a:ext cx="11523930" cy="4140736"/>
          </a:xfrm>
          <a:prstGeom prst="rect">
            <a:avLst/>
          </a:prstGeom>
          <a:noFill/>
          <a:ln>
            <a:noFill/>
          </a:ln>
        </p:spPr>
        <p:txBody>
          <a:bodyPr spcFirstLastPara="1" wrap="square" lIns="91425" tIns="45700" rIns="91425" bIns="45700" numCol="1" anchor="t" anchorCtr="0">
            <a:noAutofit/>
          </a:bodyPr>
          <a:lstStyle>
            <a:lvl1pPr marL="457200" lvl="0" indent="-342900" algn="l">
              <a:lnSpc>
                <a:spcPct val="120000"/>
              </a:lnSpc>
              <a:spcBef>
                <a:spcPts val="1200"/>
              </a:spcBef>
              <a:spcAft>
                <a:spcPts val="0"/>
              </a:spcAft>
              <a:buSzPts val="1800"/>
              <a:buChar char="•"/>
              <a:defRPr/>
            </a:lvl1pPr>
            <a:lvl2pPr marL="914400" lvl="1" indent="-342900" algn="l">
              <a:lnSpc>
                <a:spcPct val="120000"/>
              </a:lnSpc>
              <a:spcBef>
                <a:spcPts val="600"/>
              </a:spcBef>
              <a:spcAft>
                <a:spcPts val="0"/>
              </a:spcAft>
              <a:buSzPts val="1800"/>
              <a:buChar char="•"/>
              <a:defRPr/>
            </a:lvl2pPr>
            <a:lvl3pPr marL="1371600" lvl="2" indent="-342900" algn="l">
              <a:lnSpc>
                <a:spcPct val="120000"/>
              </a:lnSpc>
              <a:spcBef>
                <a:spcPts val="600"/>
              </a:spcBef>
              <a:spcAft>
                <a:spcPts val="0"/>
              </a:spcAft>
              <a:buSzPts val="1800"/>
              <a:buChar char="•"/>
              <a:defRPr/>
            </a:lvl3pPr>
            <a:lvl4pPr marL="1828800" lvl="3" indent="-342900" algn="l">
              <a:lnSpc>
                <a:spcPct val="120000"/>
              </a:lnSpc>
              <a:spcBef>
                <a:spcPts val="600"/>
              </a:spcBef>
              <a:spcAft>
                <a:spcPts val="0"/>
              </a:spcAft>
              <a:buSzPts val="1800"/>
              <a:buChar char="•"/>
              <a:defRPr/>
            </a:lvl4pPr>
            <a:lvl5pPr marL="2286000" lvl="4" indent="-342900" algn="l">
              <a:lnSpc>
                <a:spcPct val="120000"/>
              </a:lnSpc>
              <a:spcBef>
                <a:spcPts val="600"/>
              </a:spcBef>
              <a:spcAft>
                <a:spcPts val="0"/>
              </a:spcAft>
              <a:buSzPts val="1800"/>
              <a:buChar char="•"/>
              <a:defRPr/>
            </a:lvl5pPr>
            <a:lvl6pPr marL="2743200" lvl="5" indent="-342900" algn="l">
              <a:lnSpc>
                <a:spcPct val="120000"/>
              </a:lnSpc>
              <a:spcBef>
                <a:spcPts val="600"/>
              </a:spcBef>
              <a:spcAft>
                <a:spcPts val="0"/>
              </a:spcAft>
              <a:buSzPts val="1800"/>
              <a:buChar char="•"/>
              <a:defRPr/>
            </a:lvl6pPr>
            <a:lvl7pPr marL="3200400" lvl="6" indent="-342900" algn="l">
              <a:lnSpc>
                <a:spcPct val="120000"/>
              </a:lnSpc>
              <a:spcBef>
                <a:spcPts val="600"/>
              </a:spcBef>
              <a:spcAft>
                <a:spcPts val="0"/>
              </a:spcAft>
              <a:buSzPts val="1800"/>
              <a:buChar char="•"/>
              <a:defRPr/>
            </a:lvl7pPr>
            <a:lvl8pPr marL="3657600" lvl="7" indent="-342900" algn="l">
              <a:lnSpc>
                <a:spcPct val="120000"/>
              </a:lnSpc>
              <a:spcBef>
                <a:spcPts val="600"/>
              </a:spcBef>
              <a:spcAft>
                <a:spcPts val="0"/>
              </a:spcAft>
              <a:buSzPts val="1800"/>
              <a:buChar char="•"/>
              <a:defRPr/>
            </a:lvl8pPr>
            <a:lvl9pPr marL="4114800" lvl="8" indent="-342900" algn="l">
              <a:lnSpc>
                <a:spcPct val="120000"/>
              </a:lnSpc>
              <a:spcBef>
                <a:spcPts val="600"/>
              </a:spcBef>
              <a:spcAft>
                <a:spcPts val="0"/>
              </a:spcAft>
              <a:buSzPts val="1800"/>
              <a:buChar char="•"/>
              <a:defRPr/>
            </a:lvl9pPr>
          </a:lstStyle>
          <a:p>
            <a:endParaRPr/>
          </a:p>
        </p:txBody>
      </p:sp>
      <p:sp>
        <p:nvSpPr>
          <p:cNvPr id="21" name="Google Shape;21;p2"/>
          <p:cNvSpPr txBox="1">
            <a:spLocks noGrp="1"/>
          </p:cNvSpPr>
          <p:nvPr>
            <p:ph type="dt" idx="10"/>
          </p:nvPr>
        </p:nvSpPr>
        <p:spPr>
          <a:xfrm>
            <a:off x="9064966" y="396445"/>
            <a:ext cx="4200858" cy="371041"/>
          </a:xfrm>
          <a:prstGeom prst="rect">
            <a:avLst/>
          </a:prstGeom>
          <a:noFill/>
          <a:ln>
            <a:noFill/>
          </a:ln>
        </p:spPr>
        <p:txBody>
          <a:bodyPr spcFirstLastPara="1" wrap="square" lIns="91425" tIns="45700" rIns="91425" bIns="45700" numCol="1"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ftr" idx="11"/>
          </p:nvPr>
        </p:nvSpPr>
        <p:spPr>
          <a:xfrm>
            <a:off x="1741895" y="395169"/>
            <a:ext cx="7126603" cy="371041"/>
          </a:xfrm>
          <a:prstGeom prst="rect">
            <a:avLst/>
          </a:prstGeom>
          <a:noFill/>
          <a:ln>
            <a:noFill/>
          </a:ln>
        </p:spPr>
        <p:txBody>
          <a:bodyPr spcFirstLastPara="1" wrap="square" lIns="91425" tIns="45700" rIns="91425" bIns="45700" numCol="1"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sldNum" idx="12"/>
          </p:nvPr>
        </p:nvSpPr>
        <p:spPr>
          <a:xfrm>
            <a:off x="576073" y="958767"/>
            <a:ext cx="973223" cy="604294"/>
          </a:xfrm>
          <a:prstGeom prst="rect">
            <a:avLst/>
          </a:prstGeom>
          <a:noFill/>
          <a:ln>
            <a:noFill/>
          </a:ln>
        </p:spPr>
        <p:txBody>
          <a:bodyPr spcFirstLastPara="1" wrap="square" lIns="91425" tIns="45700" rIns="91425" bIns="45700" numCol="1"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4" name="Google Shape;24;p2"/>
          <p:cNvCxnSpPr/>
          <p:nvPr/>
        </p:nvCxnSpPr>
        <p:spPr>
          <a:xfrm>
            <a:off x="1744675" y="2216506"/>
            <a:ext cx="1152902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sp>
        <p:nvSpPr>
          <p:cNvPr id="87" name="Google Shape;87;p11"/>
          <p:cNvSpPr txBox="1">
            <a:spLocks noGrp="1"/>
          </p:cNvSpPr>
          <p:nvPr>
            <p:ph type="title"/>
          </p:nvPr>
        </p:nvSpPr>
        <p:spPr>
          <a:xfrm>
            <a:off x="1741895" y="965423"/>
            <a:ext cx="11523930" cy="1259082"/>
          </a:xfrm>
          <a:prstGeom prst="rect">
            <a:avLst/>
          </a:prstGeom>
          <a:noFill/>
          <a:ln>
            <a:noFill/>
          </a:ln>
        </p:spPr>
        <p:txBody>
          <a:bodyPr spcFirstLastPara="1" wrap="square" lIns="91425" tIns="45700" rIns="91425" bIns="45700" numCol="1"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1"/>
          <p:cNvSpPr txBox="1">
            <a:spLocks noGrp="1"/>
          </p:cNvSpPr>
          <p:nvPr>
            <p:ph type="body" idx="1"/>
          </p:nvPr>
        </p:nvSpPr>
        <p:spPr>
          <a:xfrm rot="5400000">
            <a:off x="5433492" y="-1272718"/>
            <a:ext cx="4140736" cy="11523930"/>
          </a:xfrm>
          <a:prstGeom prst="rect">
            <a:avLst/>
          </a:prstGeom>
          <a:noFill/>
          <a:ln>
            <a:noFill/>
          </a:ln>
        </p:spPr>
        <p:txBody>
          <a:bodyPr spcFirstLastPara="1" wrap="square" lIns="91425" tIns="45700" rIns="91425" bIns="45700" numCol="1" anchor="t" anchorCtr="0">
            <a:noAutofit/>
          </a:bodyPr>
          <a:lstStyle>
            <a:lvl1pPr marL="457200" lvl="0" indent="-342900" algn="l">
              <a:lnSpc>
                <a:spcPct val="120000"/>
              </a:lnSpc>
              <a:spcBef>
                <a:spcPts val="1200"/>
              </a:spcBef>
              <a:spcAft>
                <a:spcPts val="0"/>
              </a:spcAft>
              <a:buSzPts val="1800"/>
              <a:buChar char="•"/>
              <a:defRPr/>
            </a:lvl1pPr>
            <a:lvl2pPr marL="914400" lvl="1" indent="-342900" algn="l">
              <a:lnSpc>
                <a:spcPct val="120000"/>
              </a:lnSpc>
              <a:spcBef>
                <a:spcPts val="600"/>
              </a:spcBef>
              <a:spcAft>
                <a:spcPts val="0"/>
              </a:spcAft>
              <a:buSzPts val="1800"/>
              <a:buChar char="•"/>
              <a:defRPr/>
            </a:lvl2pPr>
            <a:lvl3pPr marL="1371600" lvl="2" indent="-342900" algn="l">
              <a:lnSpc>
                <a:spcPct val="120000"/>
              </a:lnSpc>
              <a:spcBef>
                <a:spcPts val="600"/>
              </a:spcBef>
              <a:spcAft>
                <a:spcPts val="0"/>
              </a:spcAft>
              <a:buSzPts val="1800"/>
              <a:buChar char="•"/>
              <a:defRPr/>
            </a:lvl3pPr>
            <a:lvl4pPr marL="1828800" lvl="3" indent="-342900" algn="l">
              <a:lnSpc>
                <a:spcPct val="120000"/>
              </a:lnSpc>
              <a:spcBef>
                <a:spcPts val="600"/>
              </a:spcBef>
              <a:spcAft>
                <a:spcPts val="0"/>
              </a:spcAft>
              <a:buSzPts val="1800"/>
              <a:buChar char="•"/>
              <a:defRPr/>
            </a:lvl4pPr>
            <a:lvl5pPr marL="2286000" lvl="4" indent="-342900" algn="l">
              <a:lnSpc>
                <a:spcPct val="120000"/>
              </a:lnSpc>
              <a:spcBef>
                <a:spcPts val="600"/>
              </a:spcBef>
              <a:spcAft>
                <a:spcPts val="0"/>
              </a:spcAft>
              <a:buSzPts val="1800"/>
              <a:buChar char="•"/>
              <a:defRPr/>
            </a:lvl5pPr>
            <a:lvl6pPr marL="2743200" lvl="5" indent="-342900" algn="l">
              <a:lnSpc>
                <a:spcPct val="120000"/>
              </a:lnSpc>
              <a:spcBef>
                <a:spcPts val="600"/>
              </a:spcBef>
              <a:spcAft>
                <a:spcPts val="0"/>
              </a:spcAft>
              <a:buSzPts val="1800"/>
              <a:buChar char="•"/>
              <a:defRPr/>
            </a:lvl6pPr>
            <a:lvl7pPr marL="3200400" lvl="6" indent="-342900" algn="l">
              <a:lnSpc>
                <a:spcPct val="120000"/>
              </a:lnSpc>
              <a:spcBef>
                <a:spcPts val="600"/>
              </a:spcBef>
              <a:spcAft>
                <a:spcPts val="0"/>
              </a:spcAft>
              <a:buSzPts val="1800"/>
              <a:buChar char="•"/>
              <a:defRPr/>
            </a:lvl7pPr>
            <a:lvl8pPr marL="3657600" lvl="7" indent="-342900" algn="l">
              <a:lnSpc>
                <a:spcPct val="120000"/>
              </a:lnSpc>
              <a:spcBef>
                <a:spcPts val="600"/>
              </a:spcBef>
              <a:spcAft>
                <a:spcPts val="0"/>
              </a:spcAft>
              <a:buSzPts val="1800"/>
              <a:buChar char="•"/>
              <a:defRPr/>
            </a:lvl8pPr>
            <a:lvl9pPr marL="4114800" lvl="8" indent="-342900" algn="l">
              <a:lnSpc>
                <a:spcPct val="120000"/>
              </a:lnSpc>
              <a:spcBef>
                <a:spcPts val="600"/>
              </a:spcBef>
              <a:spcAft>
                <a:spcPts val="0"/>
              </a:spcAft>
              <a:buSzPts val="1800"/>
              <a:buChar char="•"/>
              <a:defRPr/>
            </a:lvl9pPr>
          </a:lstStyle>
          <a:p>
            <a:endParaRPr/>
          </a:p>
        </p:txBody>
      </p:sp>
      <p:sp>
        <p:nvSpPr>
          <p:cNvPr id="89" name="Google Shape;89;p11"/>
          <p:cNvSpPr txBox="1">
            <a:spLocks noGrp="1"/>
          </p:cNvSpPr>
          <p:nvPr>
            <p:ph type="dt" idx="10"/>
          </p:nvPr>
        </p:nvSpPr>
        <p:spPr>
          <a:xfrm>
            <a:off x="9064966" y="396445"/>
            <a:ext cx="4200858" cy="371041"/>
          </a:xfrm>
          <a:prstGeom prst="rect">
            <a:avLst/>
          </a:prstGeom>
          <a:noFill/>
          <a:ln>
            <a:noFill/>
          </a:ln>
        </p:spPr>
        <p:txBody>
          <a:bodyPr spcFirstLastPara="1" wrap="square" lIns="91425" tIns="45700" rIns="91425" bIns="45700" numCol="1"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1"/>
          <p:cNvSpPr txBox="1">
            <a:spLocks noGrp="1"/>
          </p:cNvSpPr>
          <p:nvPr>
            <p:ph type="ftr" idx="11"/>
          </p:nvPr>
        </p:nvSpPr>
        <p:spPr>
          <a:xfrm>
            <a:off x="1741895" y="395169"/>
            <a:ext cx="7126603" cy="371041"/>
          </a:xfrm>
          <a:prstGeom prst="rect">
            <a:avLst/>
          </a:prstGeom>
          <a:noFill/>
          <a:ln>
            <a:noFill/>
          </a:ln>
        </p:spPr>
        <p:txBody>
          <a:bodyPr spcFirstLastPara="1" wrap="square" lIns="91425" tIns="45700" rIns="91425" bIns="45700" numCol="1"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1"/>
          <p:cNvSpPr txBox="1">
            <a:spLocks noGrp="1"/>
          </p:cNvSpPr>
          <p:nvPr>
            <p:ph type="sldNum" idx="12"/>
          </p:nvPr>
        </p:nvSpPr>
        <p:spPr>
          <a:xfrm>
            <a:off x="576073" y="958767"/>
            <a:ext cx="973223" cy="604294"/>
          </a:xfrm>
          <a:prstGeom prst="rect">
            <a:avLst/>
          </a:prstGeom>
          <a:noFill/>
          <a:ln>
            <a:noFill/>
          </a:ln>
        </p:spPr>
        <p:txBody>
          <a:bodyPr spcFirstLastPara="1" wrap="square" lIns="91425" tIns="45700" rIns="91425" bIns="45700" numCol="1"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92" name="Google Shape;92;p11"/>
          <p:cNvCxnSpPr/>
          <p:nvPr/>
        </p:nvCxnSpPr>
        <p:spPr>
          <a:xfrm>
            <a:off x="1744675" y="2216506"/>
            <a:ext cx="1152902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12"/>
          <p:cNvSpPr txBox="1">
            <a:spLocks noGrp="1"/>
          </p:cNvSpPr>
          <p:nvPr>
            <p:ph type="title"/>
          </p:nvPr>
        </p:nvSpPr>
        <p:spPr>
          <a:xfrm rot="5400000">
            <a:off x="9500445" y="2785256"/>
            <a:ext cx="5591867" cy="1938890"/>
          </a:xfrm>
          <a:prstGeom prst="rect">
            <a:avLst/>
          </a:prstGeom>
          <a:noFill/>
          <a:ln>
            <a:noFill/>
          </a:ln>
        </p:spPr>
        <p:txBody>
          <a:bodyPr spcFirstLastPara="1" wrap="square" lIns="91425" tIns="45700" rIns="91425" bIns="45700" numCol="1" anchor="t" anchorCtr="0">
            <a:noAutofit/>
          </a:bodyPr>
          <a:lstStyle>
            <a:lvl1pPr lvl="0" algn="l">
              <a:lnSpc>
                <a:spcPct val="90000"/>
              </a:lnSpc>
              <a:spcBef>
                <a:spcPts val="0"/>
              </a:spcBef>
              <a:spcAft>
                <a:spcPts val="0"/>
              </a:spcAft>
              <a:buClr>
                <a:schemeClr val="dk1"/>
              </a:buClr>
              <a:buSzPts val="3840"/>
              <a:buFont typeface="Gill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2"/>
          <p:cNvSpPr txBox="1">
            <a:spLocks noGrp="1"/>
          </p:cNvSpPr>
          <p:nvPr>
            <p:ph type="body" idx="1"/>
          </p:nvPr>
        </p:nvSpPr>
        <p:spPr>
          <a:xfrm rot="5400000">
            <a:off x="3634971" y="-942597"/>
            <a:ext cx="5591867" cy="9394596"/>
          </a:xfrm>
          <a:prstGeom prst="rect">
            <a:avLst/>
          </a:prstGeom>
          <a:noFill/>
          <a:ln>
            <a:noFill/>
          </a:ln>
        </p:spPr>
        <p:txBody>
          <a:bodyPr spcFirstLastPara="1" wrap="square" lIns="91425" tIns="45700" rIns="91425" bIns="45700" numCol="1" anchor="t" anchorCtr="0">
            <a:noAutofit/>
          </a:bodyPr>
          <a:lstStyle>
            <a:lvl1pPr marL="457200" lvl="0" indent="-342900" algn="l">
              <a:lnSpc>
                <a:spcPct val="120000"/>
              </a:lnSpc>
              <a:spcBef>
                <a:spcPts val="1200"/>
              </a:spcBef>
              <a:spcAft>
                <a:spcPts val="0"/>
              </a:spcAft>
              <a:buSzPts val="1800"/>
              <a:buChar char="•"/>
              <a:defRPr/>
            </a:lvl1pPr>
            <a:lvl2pPr marL="914400" lvl="1" indent="-342900" algn="l">
              <a:lnSpc>
                <a:spcPct val="120000"/>
              </a:lnSpc>
              <a:spcBef>
                <a:spcPts val="600"/>
              </a:spcBef>
              <a:spcAft>
                <a:spcPts val="0"/>
              </a:spcAft>
              <a:buSzPts val="1800"/>
              <a:buChar char="•"/>
              <a:defRPr/>
            </a:lvl2pPr>
            <a:lvl3pPr marL="1371600" lvl="2" indent="-342900" algn="l">
              <a:lnSpc>
                <a:spcPct val="120000"/>
              </a:lnSpc>
              <a:spcBef>
                <a:spcPts val="600"/>
              </a:spcBef>
              <a:spcAft>
                <a:spcPts val="0"/>
              </a:spcAft>
              <a:buSzPts val="1800"/>
              <a:buChar char="•"/>
              <a:defRPr/>
            </a:lvl3pPr>
            <a:lvl4pPr marL="1828800" lvl="3" indent="-342900" algn="l">
              <a:lnSpc>
                <a:spcPct val="120000"/>
              </a:lnSpc>
              <a:spcBef>
                <a:spcPts val="600"/>
              </a:spcBef>
              <a:spcAft>
                <a:spcPts val="0"/>
              </a:spcAft>
              <a:buSzPts val="1800"/>
              <a:buChar char="•"/>
              <a:defRPr/>
            </a:lvl4pPr>
            <a:lvl5pPr marL="2286000" lvl="4" indent="-342900" algn="l">
              <a:lnSpc>
                <a:spcPct val="120000"/>
              </a:lnSpc>
              <a:spcBef>
                <a:spcPts val="600"/>
              </a:spcBef>
              <a:spcAft>
                <a:spcPts val="0"/>
              </a:spcAft>
              <a:buSzPts val="1800"/>
              <a:buChar char="•"/>
              <a:defRPr/>
            </a:lvl5pPr>
            <a:lvl6pPr marL="2743200" lvl="5" indent="-342900" algn="l">
              <a:lnSpc>
                <a:spcPct val="120000"/>
              </a:lnSpc>
              <a:spcBef>
                <a:spcPts val="600"/>
              </a:spcBef>
              <a:spcAft>
                <a:spcPts val="0"/>
              </a:spcAft>
              <a:buSzPts val="1800"/>
              <a:buChar char="•"/>
              <a:defRPr/>
            </a:lvl6pPr>
            <a:lvl7pPr marL="3200400" lvl="6" indent="-342900" algn="l">
              <a:lnSpc>
                <a:spcPct val="120000"/>
              </a:lnSpc>
              <a:spcBef>
                <a:spcPts val="600"/>
              </a:spcBef>
              <a:spcAft>
                <a:spcPts val="0"/>
              </a:spcAft>
              <a:buSzPts val="1800"/>
              <a:buChar char="•"/>
              <a:defRPr/>
            </a:lvl7pPr>
            <a:lvl8pPr marL="3657600" lvl="7" indent="-342900" algn="l">
              <a:lnSpc>
                <a:spcPct val="120000"/>
              </a:lnSpc>
              <a:spcBef>
                <a:spcPts val="600"/>
              </a:spcBef>
              <a:spcAft>
                <a:spcPts val="0"/>
              </a:spcAft>
              <a:buSzPts val="1800"/>
              <a:buChar char="•"/>
              <a:defRPr/>
            </a:lvl8pPr>
            <a:lvl9pPr marL="4114800" lvl="8" indent="-342900" algn="l">
              <a:lnSpc>
                <a:spcPct val="120000"/>
              </a:lnSpc>
              <a:spcBef>
                <a:spcPts val="600"/>
              </a:spcBef>
              <a:spcAft>
                <a:spcPts val="0"/>
              </a:spcAft>
              <a:buSzPts val="1800"/>
              <a:buChar char="•"/>
              <a:defRPr/>
            </a:lvl9pPr>
          </a:lstStyle>
          <a:p>
            <a:endParaRPr/>
          </a:p>
        </p:txBody>
      </p:sp>
      <p:sp>
        <p:nvSpPr>
          <p:cNvPr id="96" name="Google Shape;96;p12"/>
          <p:cNvSpPr txBox="1">
            <a:spLocks noGrp="1"/>
          </p:cNvSpPr>
          <p:nvPr>
            <p:ph type="dt" idx="10"/>
          </p:nvPr>
        </p:nvSpPr>
        <p:spPr>
          <a:xfrm>
            <a:off x="9064966" y="396445"/>
            <a:ext cx="4200858" cy="371041"/>
          </a:xfrm>
          <a:prstGeom prst="rect">
            <a:avLst/>
          </a:prstGeom>
          <a:noFill/>
          <a:ln>
            <a:noFill/>
          </a:ln>
        </p:spPr>
        <p:txBody>
          <a:bodyPr spcFirstLastPara="1" wrap="square" lIns="91425" tIns="45700" rIns="91425" bIns="45700" numCol="1"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2"/>
          <p:cNvSpPr txBox="1">
            <a:spLocks noGrp="1"/>
          </p:cNvSpPr>
          <p:nvPr>
            <p:ph type="ftr" idx="11"/>
          </p:nvPr>
        </p:nvSpPr>
        <p:spPr>
          <a:xfrm>
            <a:off x="1741895" y="395169"/>
            <a:ext cx="7126603" cy="371041"/>
          </a:xfrm>
          <a:prstGeom prst="rect">
            <a:avLst/>
          </a:prstGeom>
          <a:noFill/>
          <a:ln>
            <a:noFill/>
          </a:ln>
        </p:spPr>
        <p:txBody>
          <a:bodyPr spcFirstLastPara="1" wrap="square" lIns="91425" tIns="45700" rIns="91425" bIns="45700" numCol="1"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2"/>
          <p:cNvSpPr txBox="1">
            <a:spLocks noGrp="1"/>
          </p:cNvSpPr>
          <p:nvPr>
            <p:ph type="sldNum" idx="12"/>
          </p:nvPr>
        </p:nvSpPr>
        <p:spPr>
          <a:xfrm>
            <a:off x="576073" y="958767"/>
            <a:ext cx="973223" cy="604294"/>
          </a:xfrm>
          <a:prstGeom prst="rect">
            <a:avLst/>
          </a:prstGeom>
          <a:noFill/>
          <a:ln>
            <a:noFill/>
          </a:ln>
        </p:spPr>
        <p:txBody>
          <a:bodyPr spcFirstLastPara="1" wrap="square" lIns="91425" tIns="45700" rIns="91425" bIns="45700" numCol="1"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99" name="Google Shape;99;p12"/>
          <p:cNvCxnSpPr/>
          <p:nvPr/>
        </p:nvCxnSpPr>
        <p:spPr>
          <a:xfrm>
            <a:off x="11326933" y="958768"/>
            <a:ext cx="0" cy="5591867"/>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
        <p:nvSpPr>
          <p:cNvPr id="26" name="Google Shape;26;p3"/>
          <p:cNvSpPr txBox="1">
            <a:spLocks noGrp="1"/>
          </p:cNvSpPr>
          <p:nvPr>
            <p:ph type="dt" idx="10"/>
          </p:nvPr>
        </p:nvSpPr>
        <p:spPr>
          <a:xfrm>
            <a:off x="9064966" y="396445"/>
            <a:ext cx="4200858" cy="371041"/>
          </a:xfrm>
          <a:prstGeom prst="rect">
            <a:avLst/>
          </a:prstGeom>
          <a:noFill/>
          <a:ln>
            <a:noFill/>
          </a:ln>
        </p:spPr>
        <p:txBody>
          <a:bodyPr spcFirstLastPara="1" wrap="square" lIns="91425" tIns="45700" rIns="91425" bIns="45700" numCol="1"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ftr" idx="11"/>
          </p:nvPr>
        </p:nvSpPr>
        <p:spPr>
          <a:xfrm>
            <a:off x="1741895" y="395169"/>
            <a:ext cx="7126603" cy="371041"/>
          </a:xfrm>
          <a:prstGeom prst="rect">
            <a:avLst/>
          </a:prstGeom>
          <a:noFill/>
          <a:ln>
            <a:noFill/>
          </a:ln>
        </p:spPr>
        <p:txBody>
          <a:bodyPr spcFirstLastPara="1" wrap="square" lIns="91425" tIns="45700" rIns="91425" bIns="45700" numCol="1"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576073" y="958767"/>
            <a:ext cx="973223" cy="604294"/>
          </a:xfrm>
          <a:prstGeom prst="rect">
            <a:avLst/>
          </a:prstGeom>
          <a:noFill/>
          <a:ln>
            <a:noFill/>
          </a:ln>
        </p:spPr>
        <p:txBody>
          <a:bodyPr spcFirstLastPara="1" wrap="square" lIns="91425" tIns="45700" rIns="91425" bIns="45700" numCol="1"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1741895" y="965423"/>
            <a:ext cx="11523930" cy="1259082"/>
          </a:xfrm>
          <a:prstGeom prst="rect">
            <a:avLst/>
          </a:prstGeom>
          <a:noFill/>
          <a:ln>
            <a:noFill/>
          </a:ln>
        </p:spPr>
        <p:txBody>
          <a:bodyPr spcFirstLastPara="1" wrap="square" lIns="91425" tIns="45700" rIns="91425" bIns="45700" numCol="1"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dt" idx="10"/>
          </p:nvPr>
        </p:nvSpPr>
        <p:spPr>
          <a:xfrm>
            <a:off x="9064966" y="396445"/>
            <a:ext cx="4200858" cy="371041"/>
          </a:xfrm>
          <a:prstGeom prst="rect">
            <a:avLst/>
          </a:prstGeom>
          <a:noFill/>
          <a:ln>
            <a:noFill/>
          </a:ln>
        </p:spPr>
        <p:txBody>
          <a:bodyPr spcFirstLastPara="1" wrap="square" lIns="91425" tIns="45700" rIns="91425" bIns="45700" numCol="1"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1741895" y="395169"/>
            <a:ext cx="7126603" cy="371041"/>
          </a:xfrm>
          <a:prstGeom prst="rect">
            <a:avLst/>
          </a:prstGeom>
          <a:noFill/>
          <a:ln>
            <a:noFill/>
          </a:ln>
        </p:spPr>
        <p:txBody>
          <a:bodyPr spcFirstLastPara="1" wrap="square" lIns="91425" tIns="45700" rIns="91425" bIns="45700" numCol="1"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576073" y="958767"/>
            <a:ext cx="973223" cy="604294"/>
          </a:xfrm>
          <a:prstGeom prst="rect">
            <a:avLst/>
          </a:prstGeom>
          <a:noFill/>
          <a:ln>
            <a:noFill/>
          </a:ln>
        </p:spPr>
        <p:txBody>
          <a:bodyPr spcFirstLastPara="1" wrap="square" lIns="91425" tIns="45700" rIns="91425" bIns="45700" numCol="1"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34" name="Google Shape;34;p4"/>
          <p:cNvCxnSpPr/>
          <p:nvPr/>
        </p:nvCxnSpPr>
        <p:spPr>
          <a:xfrm>
            <a:off x="1744675" y="2216506"/>
            <a:ext cx="1152902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5"/>
        <p:cNvGrpSpPr/>
        <p:nvPr/>
      </p:nvGrpSpPr>
      <p:grpSpPr>
        <a:xfrm>
          <a:off x="0" y="0"/>
          <a:ext cx="0" cy="0"/>
          <a:chOff x="0" y="0"/>
          <a:chExt cx="0" cy="0"/>
        </a:xfrm>
      </p:grpSpPr>
      <p:sp>
        <p:nvSpPr>
          <p:cNvPr id="36" name="Google Shape;36;p5"/>
          <p:cNvSpPr txBox="1">
            <a:spLocks noGrp="1"/>
          </p:cNvSpPr>
          <p:nvPr>
            <p:ph type="ctrTitle"/>
          </p:nvPr>
        </p:nvSpPr>
        <p:spPr>
          <a:xfrm>
            <a:off x="2901335" y="962758"/>
            <a:ext cx="10364488" cy="3049717"/>
          </a:xfrm>
          <a:prstGeom prst="rect">
            <a:avLst/>
          </a:prstGeom>
          <a:noFill/>
          <a:ln>
            <a:noFill/>
          </a:ln>
        </p:spPr>
        <p:txBody>
          <a:bodyPr spcFirstLastPara="1" wrap="square" lIns="91425" tIns="45700" rIns="91425" bIns="0" numCol="1" anchor="b" anchorCtr="0">
            <a:noAutofit/>
          </a:bodyPr>
          <a:lstStyle>
            <a:lvl1pPr lvl="0" algn="l">
              <a:lnSpc>
                <a:spcPct val="90000"/>
              </a:lnSpc>
              <a:spcBef>
                <a:spcPts val="0"/>
              </a:spcBef>
              <a:spcAft>
                <a:spcPts val="0"/>
              </a:spcAft>
              <a:buClr>
                <a:schemeClr val="dk1"/>
              </a:buClr>
              <a:buSzPts val="7920"/>
              <a:buFont typeface="Gill Sans"/>
              <a:buNone/>
              <a:defRPr sz="791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subTitle" idx="1"/>
          </p:nvPr>
        </p:nvSpPr>
        <p:spPr>
          <a:xfrm>
            <a:off x="2901336" y="4237446"/>
            <a:ext cx="10364486" cy="1173145"/>
          </a:xfrm>
          <a:prstGeom prst="rect">
            <a:avLst/>
          </a:prstGeom>
          <a:noFill/>
          <a:ln>
            <a:noFill/>
          </a:ln>
        </p:spPr>
        <p:txBody>
          <a:bodyPr spcFirstLastPara="1" wrap="square" lIns="91425" tIns="91425" rIns="91425" bIns="91425" numCol="1" anchor="t" anchorCtr="0">
            <a:noAutofit/>
          </a:bodyPr>
          <a:lstStyle>
            <a:lvl1pPr lvl="0" algn="l">
              <a:lnSpc>
                <a:spcPct val="120000"/>
              </a:lnSpc>
              <a:spcBef>
                <a:spcPts val="1200"/>
              </a:spcBef>
              <a:spcAft>
                <a:spcPts val="0"/>
              </a:spcAft>
              <a:buSzPts val="2160"/>
              <a:buNone/>
              <a:defRPr sz="2160" b="0" cap="none">
                <a:solidFill>
                  <a:schemeClr val="dk1"/>
                </a:solidFill>
              </a:defRPr>
            </a:lvl1pPr>
            <a:lvl2pPr lvl="1" algn="ctr">
              <a:lnSpc>
                <a:spcPct val="120000"/>
              </a:lnSpc>
              <a:spcBef>
                <a:spcPts val="600"/>
              </a:spcBef>
              <a:spcAft>
                <a:spcPts val="0"/>
              </a:spcAft>
              <a:buSzPts val="2160"/>
              <a:buNone/>
              <a:defRPr sz="2160"/>
            </a:lvl2pPr>
            <a:lvl3pPr lvl="2" algn="ctr">
              <a:lnSpc>
                <a:spcPct val="120000"/>
              </a:lnSpc>
              <a:spcBef>
                <a:spcPts val="600"/>
              </a:spcBef>
              <a:spcAft>
                <a:spcPts val="0"/>
              </a:spcAft>
              <a:buSzPts val="2160"/>
              <a:buNone/>
              <a:defRPr sz="2160"/>
            </a:lvl3pPr>
            <a:lvl4pPr lvl="3" algn="ctr">
              <a:lnSpc>
                <a:spcPct val="120000"/>
              </a:lnSpc>
              <a:spcBef>
                <a:spcPts val="600"/>
              </a:spcBef>
              <a:spcAft>
                <a:spcPts val="0"/>
              </a:spcAft>
              <a:buSzPts val="1920"/>
              <a:buNone/>
              <a:defRPr sz="1920"/>
            </a:lvl4pPr>
            <a:lvl5pPr lvl="4" algn="ctr">
              <a:lnSpc>
                <a:spcPct val="120000"/>
              </a:lnSpc>
              <a:spcBef>
                <a:spcPts val="600"/>
              </a:spcBef>
              <a:spcAft>
                <a:spcPts val="0"/>
              </a:spcAft>
              <a:buSzPts val="1920"/>
              <a:buNone/>
              <a:defRPr sz="1920"/>
            </a:lvl5pPr>
            <a:lvl6pPr lvl="5" algn="ctr">
              <a:lnSpc>
                <a:spcPct val="120000"/>
              </a:lnSpc>
              <a:spcBef>
                <a:spcPts val="600"/>
              </a:spcBef>
              <a:spcAft>
                <a:spcPts val="0"/>
              </a:spcAft>
              <a:buSzPts val="1920"/>
              <a:buNone/>
              <a:defRPr sz="1920"/>
            </a:lvl6pPr>
            <a:lvl7pPr lvl="6" algn="ctr">
              <a:lnSpc>
                <a:spcPct val="120000"/>
              </a:lnSpc>
              <a:spcBef>
                <a:spcPts val="600"/>
              </a:spcBef>
              <a:spcAft>
                <a:spcPts val="0"/>
              </a:spcAft>
              <a:buSzPts val="1920"/>
              <a:buNone/>
              <a:defRPr sz="1920"/>
            </a:lvl7pPr>
            <a:lvl8pPr lvl="7" algn="ctr">
              <a:lnSpc>
                <a:spcPct val="120000"/>
              </a:lnSpc>
              <a:spcBef>
                <a:spcPts val="600"/>
              </a:spcBef>
              <a:spcAft>
                <a:spcPts val="0"/>
              </a:spcAft>
              <a:buSzPts val="1920"/>
              <a:buNone/>
              <a:defRPr sz="1920"/>
            </a:lvl8pPr>
            <a:lvl9pPr lvl="8" algn="ctr">
              <a:lnSpc>
                <a:spcPct val="120000"/>
              </a:lnSpc>
              <a:spcBef>
                <a:spcPts val="600"/>
              </a:spcBef>
              <a:spcAft>
                <a:spcPts val="0"/>
              </a:spcAft>
              <a:buSzPts val="1920"/>
              <a:buNone/>
              <a:defRPr sz="1920"/>
            </a:lvl9pPr>
          </a:lstStyle>
          <a:p>
            <a:endParaRPr/>
          </a:p>
        </p:txBody>
      </p:sp>
      <p:sp>
        <p:nvSpPr>
          <p:cNvPr id="38" name="Google Shape;38;p5"/>
          <p:cNvSpPr txBox="1">
            <a:spLocks noGrp="1"/>
          </p:cNvSpPr>
          <p:nvPr>
            <p:ph type="dt" idx="10"/>
          </p:nvPr>
        </p:nvSpPr>
        <p:spPr>
          <a:xfrm>
            <a:off x="9064966" y="396445"/>
            <a:ext cx="4200858" cy="371041"/>
          </a:xfrm>
          <a:prstGeom prst="rect">
            <a:avLst/>
          </a:prstGeom>
          <a:noFill/>
          <a:ln>
            <a:noFill/>
          </a:ln>
        </p:spPr>
        <p:txBody>
          <a:bodyPr spcFirstLastPara="1" wrap="square" lIns="91425" tIns="45700" rIns="91425" bIns="45700" numCol="1"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2899801" y="395169"/>
            <a:ext cx="5968698" cy="371041"/>
          </a:xfrm>
          <a:prstGeom prst="rect">
            <a:avLst/>
          </a:prstGeom>
          <a:noFill/>
          <a:ln>
            <a:noFill/>
          </a:ln>
        </p:spPr>
        <p:txBody>
          <a:bodyPr spcFirstLastPara="1" wrap="square" lIns="91425" tIns="45700" rIns="91425" bIns="45700" numCol="1"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1725197" y="958767"/>
            <a:ext cx="973223" cy="604294"/>
          </a:xfrm>
          <a:prstGeom prst="rect">
            <a:avLst/>
          </a:prstGeom>
          <a:noFill/>
          <a:ln>
            <a:noFill/>
          </a:ln>
        </p:spPr>
        <p:txBody>
          <a:bodyPr spcFirstLastPara="1" wrap="square" lIns="91425" tIns="45700" rIns="91425" bIns="45700" numCol="1"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1" name="Google Shape;41;p5"/>
          <p:cNvCxnSpPr/>
          <p:nvPr/>
        </p:nvCxnSpPr>
        <p:spPr>
          <a:xfrm>
            <a:off x="2901336" y="4234250"/>
            <a:ext cx="1036448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1745087" y="2107356"/>
            <a:ext cx="10371785" cy="2265540"/>
          </a:xfrm>
          <a:prstGeom prst="rect">
            <a:avLst/>
          </a:prstGeom>
          <a:noFill/>
          <a:ln>
            <a:noFill/>
          </a:ln>
        </p:spPr>
        <p:txBody>
          <a:bodyPr spcFirstLastPara="1" wrap="square" lIns="91425" tIns="45700" rIns="91425" bIns="45700" numCol="1" anchor="b" anchorCtr="0">
            <a:noAutofit/>
          </a:bodyPr>
          <a:lstStyle>
            <a:lvl1pPr lvl="0" algn="l">
              <a:lnSpc>
                <a:spcPct val="90000"/>
              </a:lnSpc>
              <a:spcBef>
                <a:spcPts val="0"/>
              </a:spcBef>
              <a:spcAft>
                <a:spcPts val="0"/>
              </a:spcAft>
              <a:buClr>
                <a:schemeClr val="dk1"/>
              </a:buClr>
              <a:buSzPts val="4320"/>
              <a:buFont typeface="Gill Sans"/>
              <a:buNone/>
              <a:defRPr sz="432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1745087" y="4567435"/>
            <a:ext cx="10356535" cy="1215515"/>
          </a:xfrm>
          <a:prstGeom prst="rect">
            <a:avLst/>
          </a:prstGeom>
          <a:noFill/>
          <a:ln>
            <a:noFill/>
          </a:ln>
        </p:spPr>
        <p:txBody>
          <a:bodyPr spcFirstLastPara="1" wrap="square" lIns="91425" tIns="91425" rIns="91425" bIns="45700" numCol="1" anchor="t" anchorCtr="0">
            <a:noAutofit/>
          </a:bodyPr>
          <a:lstStyle>
            <a:lvl1pPr marL="457200" lvl="0" indent="-228600" algn="l">
              <a:lnSpc>
                <a:spcPct val="120000"/>
              </a:lnSpc>
              <a:spcBef>
                <a:spcPts val="1200"/>
              </a:spcBef>
              <a:spcAft>
                <a:spcPts val="0"/>
              </a:spcAft>
              <a:buSzPts val="2160"/>
              <a:buNone/>
              <a:defRPr sz="2160">
                <a:solidFill>
                  <a:schemeClr val="dk1"/>
                </a:solidFill>
              </a:defRPr>
            </a:lvl1pPr>
            <a:lvl2pPr marL="914400" lvl="1" indent="-228600" algn="l">
              <a:lnSpc>
                <a:spcPct val="120000"/>
              </a:lnSpc>
              <a:spcBef>
                <a:spcPts val="600"/>
              </a:spcBef>
              <a:spcAft>
                <a:spcPts val="0"/>
              </a:spcAft>
              <a:buSzPts val="2160"/>
              <a:buNone/>
              <a:defRPr sz="2160">
                <a:solidFill>
                  <a:srgbClr val="888888"/>
                </a:solidFill>
              </a:defRPr>
            </a:lvl2pPr>
            <a:lvl3pPr marL="1371600" lvl="2" indent="-228600" algn="l">
              <a:lnSpc>
                <a:spcPct val="120000"/>
              </a:lnSpc>
              <a:spcBef>
                <a:spcPts val="600"/>
              </a:spcBef>
              <a:spcAft>
                <a:spcPts val="0"/>
              </a:spcAft>
              <a:buSzPts val="2160"/>
              <a:buNone/>
              <a:defRPr sz="2160">
                <a:solidFill>
                  <a:srgbClr val="888888"/>
                </a:solidFill>
              </a:defRPr>
            </a:lvl3pPr>
            <a:lvl4pPr marL="1828800" lvl="3" indent="-228600" algn="l">
              <a:lnSpc>
                <a:spcPct val="120000"/>
              </a:lnSpc>
              <a:spcBef>
                <a:spcPts val="600"/>
              </a:spcBef>
              <a:spcAft>
                <a:spcPts val="0"/>
              </a:spcAft>
              <a:buSzPts val="1920"/>
              <a:buNone/>
              <a:defRPr sz="1920">
                <a:solidFill>
                  <a:srgbClr val="888888"/>
                </a:solidFill>
              </a:defRPr>
            </a:lvl4pPr>
            <a:lvl5pPr marL="2286000" lvl="4" indent="-228600" algn="l">
              <a:lnSpc>
                <a:spcPct val="120000"/>
              </a:lnSpc>
              <a:spcBef>
                <a:spcPts val="600"/>
              </a:spcBef>
              <a:spcAft>
                <a:spcPts val="0"/>
              </a:spcAft>
              <a:buSzPts val="1920"/>
              <a:buNone/>
              <a:defRPr sz="1920">
                <a:solidFill>
                  <a:srgbClr val="888888"/>
                </a:solidFill>
              </a:defRPr>
            </a:lvl5pPr>
            <a:lvl6pPr marL="2743200" lvl="5" indent="-228600" algn="l">
              <a:lnSpc>
                <a:spcPct val="120000"/>
              </a:lnSpc>
              <a:spcBef>
                <a:spcPts val="600"/>
              </a:spcBef>
              <a:spcAft>
                <a:spcPts val="0"/>
              </a:spcAft>
              <a:buSzPts val="1920"/>
              <a:buNone/>
              <a:defRPr sz="1920">
                <a:solidFill>
                  <a:srgbClr val="888888"/>
                </a:solidFill>
              </a:defRPr>
            </a:lvl6pPr>
            <a:lvl7pPr marL="3200400" lvl="6" indent="-228600" algn="l">
              <a:lnSpc>
                <a:spcPct val="120000"/>
              </a:lnSpc>
              <a:spcBef>
                <a:spcPts val="600"/>
              </a:spcBef>
              <a:spcAft>
                <a:spcPts val="0"/>
              </a:spcAft>
              <a:buSzPts val="1920"/>
              <a:buNone/>
              <a:defRPr sz="1920">
                <a:solidFill>
                  <a:srgbClr val="888888"/>
                </a:solidFill>
              </a:defRPr>
            </a:lvl7pPr>
            <a:lvl8pPr marL="3657600" lvl="7" indent="-228600" algn="l">
              <a:lnSpc>
                <a:spcPct val="120000"/>
              </a:lnSpc>
              <a:spcBef>
                <a:spcPts val="600"/>
              </a:spcBef>
              <a:spcAft>
                <a:spcPts val="0"/>
              </a:spcAft>
              <a:buSzPts val="1920"/>
              <a:buNone/>
              <a:defRPr sz="1920">
                <a:solidFill>
                  <a:srgbClr val="888888"/>
                </a:solidFill>
              </a:defRPr>
            </a:lvl8pPr>
            <a:lvl9pPr marL="4114800" lvl="8" indent="-228600" algn="l">
              <a:lnSpc>
                <a:spcPct val="120000"/>
              </a:lnSpc>
              <a:spcBef>
                <a:spcPts val="600"/>
              </a:spcBef>
              <a:spcAft>
                <a:spcPts val="0"/>
              </a:spcAft>
              <a:buSzPts val="1920"/>
              <a:buNone/>
              <a:defRPr sz="1920">
                <a:solidFill>
                  <a:srgbClr val="888888"/>
                </a:solidFill>
              </a:defRPr>
            </a:lvl9pPr>
          </a:lstStyle>
          <a:p>
            <a:endParaRPr/>
          </a:p>
        </p:txBody>
      </p:sp>
      <p:sp>
        <p:nvSpPr>
          <p:cNvPr id="45" name="Google Shape;45;p6"/>
          <p:cNvSpPr txBox="1">
            <a:spLocks noGrp="1"/>
          </p:cNvSpPr>
          <p:nvPr>
            <p:ph type="dt" idx="10"/>
          </p:nvPr>
        </p:nvSpPr>
        <p:spPr>
          <a:xfrm>
            <a:off x="9064966" y="396445"/>
            <a:ext cx="4200858" cy="371041"/>
          </a:xfrm>
          <a:prstGeom prst="rect">
            <a:avLst/>
          </a:prstGeom>
          <a:noFill/>
          <a:ln>
            <a:noFill/>
          </a:ln>
        </p:spPr>
        <p:txBody>
          <a:bodyPr spcFirstLastPara="1" wrap="square" lIns="91425" tIns="45700" rIns="91425" bIns="45700" numCol="1"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6"/>
          <p:cNvSpPr txBox="1">
            <a:spLocks noGrp="1"/>
          </p:cNvSpPr>
          <p:nvPr>
            <p:ph type="ftr" idx="11"/>
          </p:nvPr>
        </p:nvSpPr>
        <p:spPr>
          <a:xfrm>
            <a:off x="1741895" y="395169"/>
            <a:ext cx="7126603" cy="371041"/>
          </a:xfrm>
          <a:prstGeom prst="rect">
            <a:avLst/>
          </a:prstGeom>
          <a:noFill/>
          <a:ln>
            <a:noFill/>
          </a:ln>
        </p:spPr>
        <p:txBody>
          <a:bodyPr spcFirstLastPara="1" wrap="square" lIns="91425" tIns="45700" rIns="91425" bIns="45700" numCol="1"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sldNum" idx="12"/>
          </p:nvPr>
        </p:nvSpPr>
        <p:spPr>
          <a:xfrm>
            <a:off x="576073" y="958767"/>
            <a:ext cx="973223" cy="604294"/>
          </a:xfrm>
          <a:prstGeom prst="rect">
            <a:avLst/>
          </a:prstGeom>
          <a:noFill/>
          <a:ln>
            <a:noFill/>
          </a:ln>
        </p:spPr>
        <p:txBody>
          <a:bodyPr spcFirstLastPara="1" wrap="square" lIns="91425" tIns="45700" rIns="91425" bIns="45700" numCol="1"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8" name="Google Shape;48;p6"/>
          <p:cNvCxnSpPr/>
          <p:nvPr/>
        </p:nvCxnSpPr>
        <p:spPr>
          <a:xfrm>
            <a:off x="1745087" y="4565982"/>
            <a:ext cx="10356535"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1739061" y="965867"/>
            <a:ext cx="11526762" cy="1271166"/>
          </a:xfrm>
          <a:prstGeom prst="rect">
            <a:avLst/>
          </a:prstGeom>
          <a:noFill/>
          <a:ln>
            <a:noFill/>
          </a:ln>
        </p:spPr>
        <p:txBody>
          <a:bodyPr spcFirstLastPara="1" wrap="square" lIns="91425" tIns="45700" rIns="91425" bIns="45700" numCol="1"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body" idx="1"/>
          </p:nvPr>
        </p:nvSpPr>
        <p:spPr>
          <a:xfrm>
            <a:off x="1736797" y="2413054"/>
            <a:ext cx="5574182" cy="4138314"/>
          </a:xfrm>
          <a:prstGeom prst="rect">
            <a:avLst/>
          </a:prstGeom>
          <a:noFill/>
          <a:ln>
            <a:noFill/>
          </a:ln>
        </p:spPr>
        <p:txBody>
          <a:bodyPr spcFirstLastPara="1" wrap="square" lIns="91425" tIns="45700" rIns="91425" bIns="45700" numCol="1" anchor="t" anchorCtr="0">
            <a:noAutofit/>
          </a:bodyPr>
          <a:lstStyle>
            <a:lvl1pPr marL="457200" lvl="0" indent="-342900" algn="l">
              <a:lnSpc>
                <a:spcPct val="120000"/>
              </a:lnSpc>
              <a:spcBef>
                <a:spcPts val="1200"/>
              </a:spcBef>
              <a:spcAft>
                <a:spcPts val="0"/>
              </a:spcAft>
              <a:buSzPts val="1800"/>
              <a:buChar char="•"/>
              <a:defRPr/>
            </a:lvl1pPr>
            <a:lvl2pPr marL="914400" lvl="1" indent="-342900" algn="l">
              <a:lnSpc>
                <a:spcPct val="120000"/>
              </a:lnSpc>
              <a:spcBef>
                <a:spcPts val="600"/>
              </a:spcBef>
              <a:spcAft>
                <a:spcPts val="0"/>
              </a:spcAft>
              <a:buSzPts val="1800"/>
              <a:buChar char="•"/>
              <a:defRPr/>
            </a:lvl2pPr>
            <a:lvl3pPr marL="1371600" lvl="2" indent="-342900" algn="l">
              <a:lnSpc>
                <a:spcPct val="120000"/>
              </a:lnSpc>
              <a:spcBef>
                <a:spcPts val="600"/>
              </a:spcBef>
              <a:spcAft>
                <a:spcPts val="0"/>
              </a:spcAft>
              <a:buSzPts val="1800"/>
              <a:buChar char="•"/>
              <a:defRPr/>
            </a:lvl3pPr>
            <a:lvl4pPr marL="1828800" lvl="3" indent="-342900" algn="l">
              <a:lnSpc>
                <a:spcPct val="120000"/>
              </a:lnSpc>
              <a:spcBef>
                <a:spcPts val="600"/>
              </a:spcBef>
              <a:spcAft>
                <a:spcPts val="0"/>
              </a:spcAft>
              <a:buSzPts val="1800"/>
              <a:buChar char="•"/>
              <a:defRPr/>
            </a:lvl4pPr>
            <a:lvl5pPr marL="2286000" lvl="4" indent="-342900" algn="l">
              <a:lnSpc>
                <a:spcPct val="120000"/>
              </a:lnSpc>
              <a:spcBef>
                <a:spcPts val="600"/>
              </a:spcBef>
              <a:spcAft>
                <a:spcPts val="0"/>
              </a:spcAft>
              <a:buSzPts val="1800"/>
              <a:buChar char="•"/>
              <a:defRPr/>
            </a:lvl5pPr>
            <a:lvl6pPr marL="2743200" lvl="5" indent="-342900" algn="l">
              <a:lnSpc>
                <a:spcPct val="120000"/>
              </a:lnSpc>
              <a:spcBef>
                <a:spcPts val="600"/>
              </a:spcBef>
              <a:spcAft>
                <a:spcPts val="0"/>
              </a:spcAft>
              <a:buSzPts val="1800"/>
              <a:buChar char="•"/>
              <a:defRPr/>
            </a:lvl6pPr>
            <a:lvl7pPr marL="3200400" lvl="6" indent="-342900" algn="l">
              <a:lnSpc>
                <a:spcPct val="120000"/>
              </a:lnSpc>
              <a:spcBef>
                <a:spcPts val="600"/>
              </a:spcBef>
              <a:spcAft>
                <a:spcPts val="0"/>
              </a:spcAft>
              <a:buSzPts val="1800"/>
              <a:buChar char="•"/>
              <a:defRPr/>
            </a:lvl7pPr>
            <a:lvl8pPr marL="3657600" lvl="7" indent="-342900" algn="l">
              <a:lnSpc>
                <a:spcPct val="120000"/>
              </a:lnSpc>
              <a:spcBef>
                <a:spcPts val="600"/>
              </a:spcBef>
              <a:spcAft>
                <a:spcPts val="0"/>
              </a:spcAft>
              <a:buSzPts val="1800"/>
              <a:buChar char="•"/>
              <a:defRPr/>
            </a:lvl8pPr>
            <a:lvl9pPr marL="4114800" lvl="8" indent="-342900" algn="l">
              <a:lnSpc>
                <a:spcPct val="120000"/>
              </a:lnSpc>
              <a:spcBef>
                <a:spcPts val="600"/>
              </a:spcBef>
              <a:spcAft>
                <a:spcPts val="0"/>
              </a:spcAft>
              <a:buSzPts val="1800"/>
              <a:buChar char="•"/>
              <a:defRPr/>
            </a:lvl9pPr>
          </a:lstStyle>
          <a:p>
            <a:endParaRPr/>
          </a:p>
        </p:txBody>
      </p:sp>
      <p:sp>
        <p:nvSpPr>
          <p:cNvPr id="52" name="Google Shape;52;p7"/>
          <p:cNvSpPr txBox="1">
            <a:spLocks noGrp="1"/>
          </p:cNvSpPr>
          <p:nvPr>
            <p:ph type="body" idx="2"/>
          </p:nvPr>
        </p:nvSpPr>
        <p:spPr>
          <a:xfrm>
            <a:off x="7696525" y="2420812"/>
            <a:ext cx="5574182" cy="4129824"/>
          </a:xfrm>
          <a:prstGeom prst="rect">
            <a:avLst/>
          </a:prstGeom>
          <a:noFill/>
          <a:ln>
            <a:noFill/>
          </a:ln>
        </p:spPr>
        <p:txBody>
          <a:bodyPr spcFirstLastPara="1" wrap="square" lIns="91425" tIns="45700" rIns="91425" bIns="45700" numCol="1" anchor="t" anchorCtr="0">
            <a:noAutofit/>
          </a:bodyPr>
          <a:lstStyle>
            <a:lvl1pPr marL="457200" lvl="0" indent="-342900" algn="l">
              <a:lnSpc>
                <a:spcPct val="120000"/>
              </a:lnSpc>
              <a:spcBef>
                <a:spcPts val="1200"/>
              </a:spcBef>
              <a:spcAft>
                <a:spcPts val="0"/>
              </a:spcAft>
              <a:buSzPts val="1800"/>
              <a:buChar char="•"/>
              <a:defRPr/>
            </a:lvl1pPr>
            <a:lvl2pPr marL="914400" lvl="1" indent="-342900" algn="l">
              <a:lnSpc>
                <a:spcPct val="120000"/>
              </a:lnSpc>
              <a:spcBef>
                <a:spcPts val="600"/>
              </a:spcBef>
              <a:spcAft>
                <a:spcPts val="0"/>
              </a:spcAft>
              <a:buSzPts val="1800"/>
              <a:buChar char="•"/>
              <a:defRPr/>
            </a:lvl2pPr>
            <a:lvl3pPr marL="1371600" lvl="2" indent="-342900" algn="l">
              <a:lnSpc>
                <a:spcPct val="120000"/>
              </a:lnSpc>
              <a:spcBef>
                <a:spcPts val="600"/>
              </a:spcBef>
              <a:spcAft>
                <a:spcPts val="0"/>
              </a:spcAft>
              <a:buSzPts val="1800"/>
              <a:buChar char="•"/>
              <a:defRPr/>
            </a:lvl3pPr>
            <a:lvl4pPr marL="1828800" lvl="3" indent="-342900" algn="l">
              <a:lnSpc>
                <a:spcPct val="120000"/>
              </a:lnSpc>
              <a:spcBef>
                <a:spcPts val="600"/>
              </a:spcBef>
              <a:spcAft>
                <a:spcPts val="0"/>
              </a:spcAft>
              <a:buSzPts val="1800"/>
              <a:buChar char="•"/>
              <a:defRPr/>
            </a:lvl4pPr>
            <a:lvl5pPr marL="2286000" lvl="4" indent="-342900" algn="l">
              <a:lnSpc>
                <a:spcPct val="120000"/>
              </a:lnSpc>
              <a:spcBef>
                <a:spcPts val="600"/>
              </a:spcBef>
              <a:spcAft>
                <a:spcPts val="0"/>
              </a:spcAft>
              <a:buSzPts val="1800"/>
              <a:buChar char="•"/>
              <a:defRPr/>
            </a:lvl5pPr>
            <a:lvl6pPr marL="2743200" lvl="5" indent="-342900" algn="l">
              <a:lnSpc>
                <a:spcPct val="120000"/>
              </a:lnSpc>
              <a:spcBef>
                <a:spcPts val="600"/>
              </a:spcBef>
              <a:spcAft>
                <a:spcPts val="0"/>
              </a:spcAft>
              <a:buSzPts val="1800"/>
              <a:buChar char="•"/>
              <a:defRPr/>
            </a:lvl6pPr>
            <a:lvl7pPr marL="3200400" lvl="6" indent="-342900" algn="l">
              <a:lnSpc>
                <a:spcPct val="120000"/>
              </a:lnSpc>
              <a:spcBef>
                <a:spcPts val="600"/>
              </a:spcBef>
              <a:spcAft>
                <a:spcPts val="0"/>
              </a:spcAft>
              <a:buSzPts val="1800"/>
              <a:buChar char="•"/>
              <a:defRPr/>
            </a:lvl7pPr>
            <a:lvl8pPr marL="3657600" lvl="7" indent="-342900" algn="l">
              <a:lnSpc>
                <a:spcPct val="120000"/>
              </a:lnSpc>
              <a:spcBef>
                <a:spcPts val="600"/>
              </a:spcBef>
              <a:spcAft>
                <a:spcPts val="0"/>
              </a:spcAft>
              <a:buSzPts val="1800"/>
              <a:buChar char="•"/>
              <a:defRPr/>
            </a:lvl8pPr>
            <a:lvl9pPr marL="4114800" lvl="8" indent="-342900" algn="l">
              <a:lnSpc>
                <a:spcPct val="120000"/>
              </a:lnSpc>
              <a:spcBef>
                <a:spcPts val="600"/>
              </a:spcBef>
              <a:spcAft>
                <a:spcPts val="0"/>
              </a:spcAft>
              <a:buSzPts val="1800"/>
              <a:buChar char="•"/>
              <a:defRPr/>
            </a:lvl9pPr>
          </a:lstStyle>
          <a:p>
            <a:endParaRPr/>
          </a:p>
        </p:txBody>
      </p:sp>
      <p:sp>
        <p:nvSpPr>
          <p:cNvPr id="53" name="Google Shape;53;p7"/>
          <p:cNvSpPr txBox="1">
            <a:spLocks noGrp="1"/>
          </p:cNvSpPr>
          <p:nvPr>
            <p:ph type="dt" idx="10"/>
          </p:nvPr>
        </p:nvSpPr>
        <p:spPr>
          <a:xfrm>
            <a:off x="9064966" y="396445"/>
            <a:ext cx="4200858" cy="371041"/>
          </a:xfrm>
          <a:prstGeom prst="rect">
            <a:avLst/>
          </a:prstGeom>
          <a:noFill/>
          <a:ln>
            <a:noFill/>
          </a:ln>
        </p:spPr>
        <p:txBody>
          <a:bodyPr spcFirstLastPara="1" wrap="square" lIns="91425" tIns="45700" rIns="91425" bIns="45700" numCol="1"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ftr" idx="11"/>
          </p:nvPr>
        </p:nvSpPr>
        <p:spPr>
          <a:xfrm>
            <a:off x="1741895" y="395169"/>
            <a:ext cx="7126603" cy="371041"/>
          </a:xfrm>
          <a:prstGeom prst="rect">
            <a:avLst/>
          </a:prstGeom>
          <a:noFill/>
          <a:ln>
            <a:noFill/>
          </a:ln>
        </p:spPr>
        <p:txBody>
          <a:bodyPr spcFirstLastPara="1" wrap="square" lIns="91425" tIns="45700" rIns="91425" bIns="45700" numCol="1"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sldNum" idx="12"/>
          </p:nvPr>
        </p:nvSpPr>
        <p:spPr>
          <a:xfrm>
            <a:off x="576073" y="958767"/>
            <a:ext cx="973223" cy="604294"/>
          </a:xfrm>
          <a:prstGeom prst="rect">
            <a:avLst/>
          </a:prstGeom>
          <a:noFill/>
          <a:ln>
            <a:noFill/>
          </a:ln>
        </p:spPr>
        <p:txBody>
          <a:bodyPr spcFirstLastPara="1" wrap="square" lIns="91425" tIns="45700" rIns="91425" bIns="45700" numCol="1"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56" name="Google Shape;56;p7"/>
          <p:cNvCxnSpPr/>
          <p:nvPr/>
        </p:nvCxnSpPr>
        <p:spPr>
          <a:xfrm>
            <a:off x="1744675" y="2216506"/>
            <a:ext cx="1152902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
        <p:cNvGrpSpPr/>
        <p:nvPr/>
      </p:nvGrpSpPr>
      <p:grpSpPr>
        <a:xfrm>
          <a:off x="0" y="0"/>
          <a:ext cx="0" cy="0"/>
          <a:chOff x="0" y="0"/>
          <a:chExt cx="0" cy="0"/>
        </a:xfrm>
      </p:grpSpPr>
      <p:sp>
        <p:nvSpPr>
          <p:cNvPr id="58" name="Google Shape;58;p8"/>
          <p:cNvSpPr txBox="1">
            <a:spLocks noGrp="1"/>
          </p:cNvSpPr>
          <p:nvPr>
            <p:ph type="title"/>
          </p:nvPr>
        </p:nvSpPr>
        <p:spPr>
          <a:xfrm>
            <a:off x="1736630" y="964996"/>
            <a:ext cx="11529193" cy="1267583"/>
          </a:xfrm>
          <a:prstGeom prst="rect">
            <a:avLst/>
          </a:prstGeom>
          <a:noFill/>
          <a:ln>
            <a:noFill/>
          </a:ln>
        </p:spPr>
        <p:txBody>
          <a:bodyPr spcFirstLastPara="1" wrap="square" lIns="91425" tIns="45700" rIns="91425" bIns="45700" numCol="1"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8"/>
          <p:cNvSpPr txBox="1">
            <a:spLocks noGrp="1"/>
          </p:cNvSpPr>
          <p:nvPr>
            <p:ph type="body" idx="1"/>
          </p:nvPr>
        </p:nvSpPr>
        <p:spPr>
          <a:xfrm>
            <a:off x="1736629" y="2423459"/>
            <a:ext cx="5574182" cy="962332"/>
          </a:xfrm>
          <a:prstGeom prst="rect">
            <a:avLst/>
          </a:prstGeom>
          <a:noFill/>
          <a:ln>
            <a:noFill/>
          </a:ln>
        </p:spPr>
        <p:txBody>
          <a:bodyPr spcFirstLastPara="1" wrap="square" lIns="91425" tIns="45700" rIns="91425" bIns="45700" numCol="1" anchor="b" anchorCtr="0">
            <a:noAutofit/>
          </a:bodyPr>
          <a:lstStyle>
            <a:lvl1pPr marL="457200" lvl="0" indent="-228600" algn="l">
              <a:lnSpc>
                <a:spcPct val="100000"/>
              </a:lnSpc>
              <a:spcBef>
                <a:spcPts val="1200"/>
              </a:spcBef>
              <a:spcAft>
                <a:spcPts val="0"/>
              </a:spcAft>
              <a:buSzPts val="2640"/>
              <a:buNone/>
              <a:defRPr sz="2640" b="0" cap="none">
                <a:solidFill>
                  <a:schemeClr val="accent1"/>
                </a:solidFill>
              </a:defRPr>
            </a:lvl1pPr>
            <a:lvl2pPr marL="914400" lvl="1" indent="-228600" algn="l">
              <a:lnSpc>
                <a:spcPct val="120000"/>
              </a:lnSpc>
              <a:spcBef>
                <a:spcPts val="600"/>
              </a:spcBef>
              <a:spcAft>
                <a:spcPts val="0"/>
              </a:spcAft>
              <a:buSzPts val="2400"/>
              <a:buNone/>
              <a:defRPr sz="2400" b="1"/>
            </a:lvl2pPr>
            <a:lvl3pPr marL="1371600" lvl="2" indent="-228600" algn="l">
              <a:lnSpc>
                <a:spcPct val="120000"/>
              </a:lnSpc>
              <a:spcBef>
                <a:spcPts val="600"/>
              </a:spcBef>
              <a:spcAft>
                <a:spcPts val="0"/>
              </a:spcAft>
              <a:buSzPts val="2160"/>
              <a:buNone/>
              <a:defRPr sz="2160" b="1"/>
            </a:lvl3pPr>
            <a:lvl4pPr marL="1828800" lvl="3" indent="-228600" algn="l">
              <a:lnSpc>
                <a:spcPct val="120000"/>
              </a:lnSpc>
              <a:spcBef>
                <a:spcPts val="600"/>
              </a:spcBef>
              <a:spcAft>
                <a:spcPts val="0"/>
              </a:spcAft>
              <a:buSzPts val="1920"/>
              <a:buNone/>
              <a:defRPr sz="1920" b="1"/>
            </a:lvl4pPr>
            <a:lvl5pPr marL="2286000" lvl="4" indent="-228600" algn="l">
              <a:lnSpc>
                <a:spcPct val="120000"/>
              </a:lnSpc>
              <a:spcBef>
                <a:spcPts val="600"/>
              </a:spcBef>
              <a:spcAft>
                <a:spcPts val="0"/>
              </a:spcAft>
              <a:buSzPts val="1920"/>
              <a:buNone/>
              <a:defRPr sz="1920" b="1"/>
            </a:lvl5pPr>
            <a:lvl6pPr marL="2743200" lvl="5" indent="-228600" algn="l">
              <a:lnSpc>
                <a:spcPct val="120000"/>
              </a:lnSpc>
              <a:spcBef>
                <a:spcPts val="600"/>
              </a:spcBef>
              <a:spcAft>
                <a:spcPts val="0"/>
              </a:spcAft>
              <a:buSzPts val="1920"/>
              <a:buNone/>
              <a:defRPr sz="1920" b="1"/>
            </a:lvl6pPr>
            <a:lvl7pPr marL="3200400" lvl="6" indent="-228600" algn="l">
              <a:lnSpc>
                <a:spcPct val="120000"/>
              </a:lnSpc>
              <a:spcBef>
                <a:spcPts val="600"/>
              </a:spcBef>
              <a:spcAft>
                <a:spcPts val="0"/>
              </a:spcAft>
              <a:buSzPts val="1920"/>
              <a:buNone/>
              <a:defRPr sz="1920" b="1"/>
            </a:lvl7pPr>
            <a:lvl8pPr marL="3657600" lvl="7" indent="-228600" algn="l">
              <a:lnSpc>
                <a:spcPct val="120000"/>
              </a:lnSpc>
              <a:spcBef>
                <a:spcPts val="600"/>
              </a:spcBef>
              <a:spcAft>
                <a:spcPts val="0"/>
              </a:spcAft>
              <a:buSzPts val="1920"/>
              <a:buNone/>
              <a:defRPr sz="1920" b="1"/>
            </a:lvl8pPr>
            <a:lvl9pPr marL="4114800" lvl="8" indent="-228600" algn="l">
              <a:lnSpc>
                <a:spcPct val="120000"/>
              </a:lnSpc>
              <a:spcBef>
                <a:spcPts val="600"/>
              </a:spcBef>
              <a:spcAft>
                <a:spcPts val="0"/>
              </a:spcAft>
              <a:buSzPts val="1920"/>
              <a:buNone/>
              <a:defRPr sz="1920" b="1"/>
            </a:lvl9pPr>
          </a:lstStyle>
          <a:p>
            <a:endParaRPr/>
          </a:p>
        </p:txBody>
      </p:sp>
      <p:sp>
        <p:nvSpPr>
          <p:cNvPr id="60" name="Google Shape;60;p8"/>
          <p:cNvSpPr txBox="1">
            <a:spLocks noGrp="1"/>
          </p:cNvSpPr>
          <p:nvPr>
            <p:ph type="body" idx="2"/>
          </p:nvPr>
        </p:nvSpPr>
        <p:spPr>
          <a:xfrm>
            <a:off x="1736629" y="3389124"/>
            <a:ext cx="5574182" cy="3173348"/>
          </a:xfrm>
          <a:prstGeom prst="rect">
            <a:avLst/>
          </a:prstGeom>
          <a:noFill/>
          <a:ln>
            <a:noFill/>
          </a:ln>
        </p:spPr>
        <p:txBody>
          <a:bodyPr spcFirstLastPara="1" wrap="square" lIns="91425" tIns="45700" rIns="91425" bIns="45700" numCol="1" anchor="t" anchorCtr="0">
            <a:noAutofit/>
          </a:bodyPr>
          <a:lstStyle>
            <a:lvl1pPr marL="457200" lvl="0" indent="-342900" algn="l">
              <a:lnSpc>
                <a:spcPct val="120000"/>
              </a:lnSpc>
              <a:spcBef>
                <a:spcPts val="1200"/>
              </a:spcBef>
              <a:spcAft>
                <a:spcPts val="0"/>
              </a:spcAft>
              <a:buSzPts val="1800"/>
              <a:buChar char="•"/>
              <a:defRPr/>
            </a:lvl1pPr>
            <a:lvl2pPr marL="914400" lvl="1" indent="-342900" algn="l">
              <a:lnSpc>
                <a:spcPct val="120000"/>
              </a:lnSpc>
              <a:spcBef>
                <a:spcPts val="600"/>
              </a:spcBef>
              <a:spcAft>
                <a:spcPts val="0"/>
              </a:spcAft>
              <a:buSzPts val="1800"/>
              <a:buChar char="•"/>
              <a:defRPr/>
            </a:lvl2pPr>
            <a:lvl3pPr marL="1371600" lvl="2" indent="-342900" algn="l">
              <a:lnSpc>
                <a:spcPct val="120000"/>
              </a:lnSpc>
              <a:spcBef>
                <a:spcPts val="600"/>
              </a:spcBef>
              <a:spcAft>
                <a:spcPts val="0"/>
              </a:spcAft>
              <a:buSzPts val="1800"/>
              <a:buChar char="•"/>
              <a:defRPr/>
            </a:lvl3pPr>
            <a:lvl4pPr marL="1828800" lvl="3" indent="-342900" algn="l">
              <a:lnSpc>
                <a:spcPct val="120000"/>
              </a:lnSpc>
              <a:spcBef>
                <a:spcPts val="600"/>
              </a:spcBef>
              <a:spcAft>
                <a:spcPts val="0"/>
              </a:spcAft>
              <a:buSzPts val="1800"/>
              <a:buChar char="•"/>
              <a:defRPr/>
            </a:lvl4pPr>
            <a:lvl5pPr marL="2286000" lvl="4" indent="-342900" algn="l">
              <a:lnSpc>
                <a:spcPct val="120000"/>
              </a:lnSpc>
              <a:spcBef>
                <a:spcPts val="600"/>
              </a:spcBef>
              <a:spcAft>
                <a:spcPts val="0"/>
              </a:spcAft>
              <a:buSzPts val="1800"/>
              <a:buChar char="•"/>
              <a:defRPr/>
            </a:lvl5pPr>
            <a:lvl6pPr marL="2743200" lvl="5" indent="-342900" algn="l">
              <a:lnSpc>
                <a:spcPct val="120000"/>
              </a:lnSpc>
              <a:spcBef>
                <a:spcPts val="600"/>
              </a:spcBef>
              <a:spcAft>
                <a:spcPts val="0"/>
              </a:spcAft>
              <a:buSzPts val="1800"/>
              <a:buChar char="•"/>
              <a:defRPr/>
            </a:lvl6pPr>
            <a:lvl7pPr marL="3200400" lvl="6" indent="-342900" algn="l">
              <a:lnSpc>
                <a:spcPct val="120000"/>
              </a:lnSpc>
              <a:spcBef>
                <a:spcPts val="600"/>
              </a:spcBef>
              <a:spcAft>
                <a:spcPts val="0"/>
              </a:spcAft>
              <a:buSzPts val="1800"/>
              <a:buChar char="•"/>
              <a:defRPr/>
            </a:lvl7pPr>
            <a:lvl8pPr marL="3657600" lvl="7" indent="-342900" algn="l">
              <a:lnSpc>
                <a:spcPct val="120000"/>
              </a:lnSpc>
              <a:spcBef>
                <a:spcPts val="600"/>
              </a:spcBef>
              <a:spcAft>
                <a:spcPts val="0"/>
              </a:spcAft>
              <a:buSzPts val="1800"/>
              <a:buChar char="•"/>
              <a:defRPr/>
            </a:lvl8pPr>
            <a:lvl9pPr marL="4114800" lvl="8" indent="-342900" algn="l">
              <a:lnSpc>
                <a:spcPct val="120000"/>
              </a:lnSpc>
              <a:spcBef>
                <a:spcPts val="600"/>
              </a:spcBef>
              <a:spcAft>
                <a:spcPts val="0"/>
              </a:spcAft>
              <a:buSzPts val="1800"/>
              <a:buChar char="•"/>
              <a:defRPr/>
            </a:lvl9pPr>
          </a:lstStyle>
          <a:p>
            <a:endParaRPr/>
          </a:p>
        </p:txBody>
      </p:sp>
      <p:sp>
        <p:nvSpPr>
          <p:cNvPr id="61" name="Google Shape;61;p8"/>
          <p:cNvSpPr txBox="1">
            <a:spLocks noGrp="1"/>
          </p:cNvSpPr>
          <p:nvPr>
            <p:ph type="body" idx="3"/>
          </p:nvPr>
        </p:nvSpPr>
        <p:spPr>
          <a:xfrm>
            <a:off x="7694835" y="2427604"/>
            <a:ext cx="5574182" cy="962684"/>
          </a:xfrm>
          <a:prstGeom prst="rect">
            <a:avLst/>
          </a:prstGeom>
          <a:noFill/>
          <a:ln>
            <a:noFill/>
          </a:ln>
        </p:spPr>
        <p:txBody>
          <a:bodyPr spcFirstLastPara="1" wrap="square" lIns="91425" tIns="45700" rIns="91425" bIns="45700" numCol="1" anchor="b" anchorCtr="0">
            <a:noAutofit/>
          </a:bodyPr>
          <a:lstStyle>
            <a:lvl1pPr marL="457200" lvl="0" indent="-228600" algn="l">
              <a:lnSpc>
                <a:spcPct val="100000"/>
              </a:lnSpc>
              <a:spcBef>
                <a:spcPts val="1200"/>
              </a:spcBef>
              <a:spcAft>
                <a:spcPts val="0"/>
              </a:spcAft>
              <a:buSzPts val="2640"/>
              <a:buNone/>
              <a:defRPr sz="2640" b="0" cap="none">
                <a:solidFill>
                  <a:schemeClr val="accent1"/>
                </a:solidFill>
              </a:defRPr>
            </a:lvl1pPr>
            <a:lvl2pPr marL="914400" lvl="1" indent="-228600" algn="l">
              <a:lnSpc>
                <a:spcPct val="120000"/>
              </a:lnSpc>
              <a:spcBef>
                <a:spcPts val="600"/>
              </a:spcBef>
              <a:spcAft>
                <a:spcPts val="0"/>
              </a:spcAft>
              <a:buSzPts val="2400"/>
              <a:buNone/>
              <a:defRPr sz="2400" b="1"/>
            </a:lvl2pPr>
            <a:lvl3pPr marL="1371600" lvl="2" indent="-228600" algn="l">
              <a:lnSpc>
                <a:spcPct val="120000"/>
              </a:lnSpc>
              <a:spcBef>
                <a:spcPts val="600"/>
              </a:spcBef>
              <a:spcAft>
                <a:spcPts val="0"/>
              </a:spcAft>
              <a:buSzPts val="2160"/>
              <a:buNone/>
              <a:defRPr sz="2160" b="1"/>
            </a:lvl3pPr>
            <a:lvl4pPr marL="1828800" lvl="3" indent="-228600" algn="l">
              <a:lnSpc>
                <a:spcPct val="120000"/>
              </a:lnSpc>
              <a:spcBef>
                <a:spcPts val="600"/>
              </a:spcBef>
              <a:spcAft>
                <a:spcPts val="0"/>
              </a:spcAft>
              <a:buSzPts val="1920"/>
              <a:buNone/>
              <a:defRPr sz="1920" b="1"/>
            </a:lvl4pPr>
            <a:lvl5pPr marL="2286000" lvl="4" indent="-228600" algn="l">
              <a:lnSpc>
                <a:spcPct val="120000"/>
              </a:lnSpc>
              <a:spcBef>
                <a:spcPts val="600"/>
              </a:spcBef>
              <a:spcAft>
                <a:spcPts val="0"/>
              </a:spcAft>
              <a:buSzPts val="1920"/>
              <a:buNone/>
              <a:defRPr sz="1920" b="1"/>
            </a:lvl5pPr>
            <a:lvl6pPr marL="2743200" lvl="5" indent="-228600" algn="l">
              <a:lnSpc>
                <a:spcPct val="120000"/>
              </a:lnSpc>
              <a:spcBef>
                <a:spcPts val="600"/>
              </a:spcBef>
              <a:spcAft>
                <a:spcPts val="0"/>
              </a:spcAft>
              <a:buSzPts val="1920"/>
              <a:buNone/>
              <a:defRPr sz="1920" b="1"/>
            </a:lvl6pPr>
            <a:lvl7pPr marL="3200400" lvl="6" indent="-228600" algn="l">
              <a:lnSpc>
                <a:spcPct val="120000"/>
              </a:lnSpc>
              <a:spcBef>
                <a:spcPts val="600"/>
              </a:spcBef>
              <a:spcAft>
                <a:spcPts val="0"/>
              </a:spcAft>
              <a:buSzPts val="1920"/>
              <a:buNone/>
              <a:defRPr sz="1920" b="1"/>
            </a:lvl7pPr>
            <a:lvl8pPr marL="3657600" lvl="7" indent="-228600" algn="l">
              <a:lnSpc>
                <a:spcPct val="120000"/>
              </a:lnSpc>
              <a:spcBef>
                <a:spcPts val="600"/>
              </a:spcBef>
              <a:spcAft>
                <a:spcPts val="0"/>
              </a:spcAft>
              <a:buSzPts val="1920"/>
              <a:buNone/>
              <a:defRPr sz="1920" b="1"/>
            </a:lvl8pPr>
            <a:lvl9pPr marL="4114800" lvl="8" indent="-228600" algn="l">
              <a:lnSpc>
                <a:spcPct val="120000"/>
              </a:lnSpc>
              <a:spcBef>
                <a:spcPts val="600"/>
              </a:spcBef>
              <a:spcAft>
                <a:spcPts val="0"/>
              </a:spcAft>
              <a:buSzPts val="1920"/>
              <a:buNone/>
              <a:defRPr sz="1920" b="1"/>
            </a:lvl9pPr>
          </a:lstStyle>
          <a:p>
            <a:endParaRPr/>
          </a:p>
        </p:txBody>
      </p:sp>
      <p:sp>
        <p:nvSpPr>
          <p:cNvPr id="62" name="Google Shape;62;p8"/>
          <p:cNvSpPr txBox="1">
            <a:spLocks noGrp="1"/>
          </p:cNvSpPr>
          <p:nvPr>
            <p:ph type="body" idx="4"/>
          </p:nvPr>
        </p:nvSpPr>
        <p:spPr>
          <a:xfrm>
            <a:off x="7694835" y="3385790"/>
            <a:ext cx="5574182" cy="3164845"/>
          </a:xfrm>
          <a:prstGeom prst="rect">
            <a:avLst/>
          </a:prstGeom>
          <a:noFill/>
          <a:ln>
            <a:noFill/>
          </a:ln>
        </p:spPr>
        <p:txBody>
          <a:bodyPr spcFirstLastPara="1" wrap="square" lIns="91425" tIns="45700" rIns="91425" bIns="45700" numCol="1" anchor="t" anchorCtr="0">
            <a:noAutofit/>
          </a:bodyPr>
          <a:lstStyle>
            <a:lvl1pPr marL="457200" lvl="0" indent="-342900" algn="l">
              <a:lnSpc>
                <a:spcPct val="120000"/>
              </a:lnSpc>
              <a:spcBef>
                <a:spcPts val="1200"/>
              </a:spcBef>
              <a:spcAft>
                <a:spcPts val="0"/>
              </a:spcAft>
              <a:buSzPts val="1800"/>
              <a:buChar char="•"/>
              <a:defRPr/>
            </a:lvl1pPr>
            <a:lvl2pPr marL="914400" lvl="1" indent="-342900" algn="l">
              <a:lnSpc>
                <a:spcPct val="120000"/>
              </a:lnSpc>
              <a:spcBef>
                <a:spcPts val="600"/>
              </a:spcBef>
              <a:spcAft>
                <a:spcPts val="0"/>
              </a:spcAft>
              <a:buSzPts val="1800"/>
              <a:buChar char="•"/>
              <a:defRPr/>
            </a:lvl2pPr>
            <a:lvl3pPr marL="1371600" lvl="2" indent="-342900" algn="l">
              <a:lnSpc>
                <a:spcPct val="120000"/>
              </a:lnSpc>
              <a:spcBef>
                <a:spcPts val="600"/>
              </a:spcBef>
              <a:spcAft>
                <a:spcPts val="0"/>
              </a:spcAft>
              <a:buSzPts val="1800"/>
              <a:buChar char="•"/>
              <a:defRPr/>
            </a:lvl3pPr>
            <a:lvl4pPr marL="1828800" lvl="3" indent="-342900" algn="l">
              <a:lnSpc>
                <a:spcPct val="120000"/>
              </a:lnSpc>
              <a:spcBef>
                <a:spcPts val="600"/>
              </a:spcBef>
              <a:spcAft>
                <a:spcPts val="0"/>
              </a:spcAft>
              <a:buSzPts val="1800"/>
              <a:buChar char="•"/>
              <a:defRPr/>
            </a:lvl4pPr>
            <a:lvl5pPr marL="2286000" lvl="4" indent="-342900" algn="l">
              <a:lnSpc>
                <a:spcPct val="120000"/>
              </a:lnSpc>
              <a:spcBef>
                <a:spcPts val="600"/>
              </a:spcBef>
              <a:spcAft>
                <a:spcPts val="0"/>
              </a:spcAft>
              <a:buSzPts val="1800"/>
              <a:buChar char="•"/>
              <a:defRPr/>
            </a:lvl5pPr>
            <a:lvl6pPr marL="2743200" lvl="5" indent="-342900" algn="l">
              <a:lnSpc>
                <a:spcPct val="120000"/>
              </a:lnSpc>
              <a:spcBef>
                <a:spcPts val="600"/>
              </a:spcBef>
              <a:spcAft>
                <a:spcPts val="0"/>
              </a:spcAft>
              <a:buSzPts val="1800"/>
              <a:buChar char="•"/>
              <a:defRPr/>
            </a:lvl6pPr>
            <a:lvl7pPr marL="3200400" lvl="6" indent="-342900" algn="l">
              <a:lnSpc>
                <a:spcPct val="120000"/>
              </a:lnSpc>
              <a:spcBef>
                <a:spcPts val="600"/>
              </a:spcBef>
              <a:spcAft>
                <a:spcPts val="0"/>
              </a:spcAft>
              <a:buSzPts val="1800"/>
              <a:buChar char="•"/>
              <a:defRPr/>
            </a:lvl7pPr>
            <a:lvl8pPr marL="3657600" lvl="7" indent="-342900" algn="l">
              <a:lnSpc>
                <a:spcPct val="120000"/>
              </a:lnSpc>
              <a:spcBef>
                <a:spcPts val="600"/>
              </a:spcBef>
              <a:spcAft>
                <a:spcPts val="0"/>
              </a:spcAft>
              <a:buSzPts val="1800"/>
              <a:buChar char="•"/>
              <a:defRPr/>
            </a:lvl8pPr>
            <a:lvl9pPr marL="4114800" lvl="8" indent="-342900" algn="l">
              <a:lnSpc>
                <a:spcPct val="120000"/>
              </a:lnSpc>
              <a:spcBef>
                <a:spcPts val="600"/>
              </a:spcBef>
              <a:spcAft>
                <a:spcPts val="0"/>
              </a:spcAft>
              <a:buSzPts val="1800"/>
              <a:buChar char="•"/>
              <a:defRPr/>
            </a:lvl9pPr>
          </a:lstStyle>
          <a:p>
            <a:endParaRPr/>
          </a:p>
        </p:txBody>
      </p:sp>
      <p:sp>
        <p:nvSpPr>
          <p:cNvPr id="63" name="Google Shape;63;p8"/>
          <p:cNvSpPr txBox="1">
            <a:spLocks noGrp="1"/>
          </p:cNvSpPr>
          <p:nvPr>
            <p:ph type="dt" idx="10"/>
          </p:nvPr>
        </p:nvSpPr>
        <p:spPr>
          <a:xfrm>
            <a:off x="9064966" y="396445"/>
            <a:ext cx="4200858" cy="371041"/>
          </a:xfrm>
          <a:prstGeom prst="rect">
            <a:avLst/>
          </a:prstGeom>
          <a:noFill/>
          <a:ln>
            <a:noFill/>
          </a:ln>
        </p:spPr>
        <p:txBody>
          <a:bodyPr spcFirstLastPara="1" wrap="square" lIns="91425" tIns="45700" rIns="91425" bIns="45700" numCol="1"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8"/>
          <p:cNvSpPr txBox="1">
            <a:spLocks noGrp="1"/>
          </p:cNvSpPr>
          <p:nvPr>
            <p:ph type="ftr" idx="11"/>
          </p:nvPr>
        </p:nvSpPr>
        <p:spPr>
          <a:xfrm>
            <a:off x="1741895" y="395169"/>
            <a:ext cx="7126603" cy="371041"/>
          </a:xfrm>
          <a:prstGeom prst="rect">
            <a:avLst/>
          </a:prstGeom>
          <a:noFill/>
          <a:ln>
            <a:noFill/>
          </a:ln>
        </p:spPr>
        <p:txBody>
          <a:bodyPr spcFirstLastPara="1" wrap="square" lIns="91425" tIns="45700" rIns="91425" bIns="45700" numCol="1"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sldNum" idx="12"/>
          </p:nvPr>
        </p:nvSpPr>
        <p:spPr>
          <a:xfrm>
            <a:off x="576073" y="958767"/>
            <a:ext cx="973223" cy="604294"/>
          </a:xfrm>
          <a:prstGeom prst="rect">
            <a:avLst/>
          </a:prstGeom>
          <a:noFill/>
          <a:ln>
            <a:noFill/>
          </a:ln>
        </p:spPr>
        <p:txBody>
          <a:bodyPr spcFirstLastPara="1" wrap="square" lIns="91425" tIns="45700" rIns="91425" bIns="45700" numCol="1"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66" name="Google Shape;66;p8"/>
          <p:cNvCxnSpPr/>
          <p:nvPr/>
        </p:nvCxnSpPr>
        <p:spPr>
          <a:xfrm>
            <a:off x="1744675" y="2216506"/>
            <a:ext cx="1152902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9"/>
          <p:cNvSpPr txBox="1">
            <a:spLocks noGrp="1"/>
          </p:cNvSpPr>
          <p:nvPr>
            <p:ph type="title"/>
          </p:nvPr>
        </p:nvSpPr>
        <p:spPr>
          <a:xfrm>
            <a:off x="1733606" y="958768"/>
            <a:ext cx="3927719" cy="2696540"/>
          </a:xfrm>
          <a:prstGeom prst="rect">
            <a:avLst/>
          </a:prstGeom>
          <a:noFill/>
          <a:ln>
            <a:noFill/>
          </a:ln>
        </p:spPr>
        <p:txBody>
          <a:bodyPr spcFirstLastPara="1" wrap="square" lIns="91425" tIns="45700" rIns="91425" bIns="45700" numCol="1" anchor="b" anchorCtr="0">
            <a:noAutofit/>
          </a:bodyPr>
          <a:lstStyle>
            <a:lvl1pPr lvl="0" algn="l">
              <a:lnSpc>
                <a:spcPct val="90000"/>
              </a:lnSpc>
              <a:spcBef>
                <a:spcPts val="0"/>
              </a:spcBef>
              <a:spcAft>
                <a:spcPts val="0"/>
              </a:spcAft>
              <a:buClr>
                <a:schemeClr val="dk1"/>
              </a:buClr>
              <a:buSzPts val="2880"/>
              <a:buFont typeface="Gill Sans"/>
              <a:buNone/>
              <a:defRPr sz="288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9"/>
          <p:cNvSpPr txBox="1">
            <a:spLocks noGrp="1"/>
          </p:cNvSpPr>
          <p:nvPr>
            <p:ph type="body" idx="1"/>
          </p:nvPr>
        </p:nvSpPr>
        <p:spPr>
          <a:xfrm>
            <a:off x="6052457" y="958769"/>
            <a:ext cx="7214964" cy="5590591"/>
          </a:xfrm>
          <a:prstGeom prst="rect">
            <a:avLst/>
          </a:prstGeom>
          <a:noFill/>
          <a:ln>
            <a:noFill/>
          </a:ln>
        </p:spPr>
        <p:txBody>
          <a:bodyPr spcFirstLastPara="1" wrap="square" lIns="91425" tIns="45700" rIns="91425" bIns="45700" numCol="1" anchor="ctr" anchorCtr="0">
            <a:noAutofit/>
          </a:bodyPr>
          <a:lstStyle>
            <a:lvl1pPr marL="457200" lvl="0" indent="-342900" algn="l">
              <a:lnSpc>
                <a:spcPct val="120000"/>
              </a:lnSpc>
              <a:spcBef>
                <a:spcPts val="1200"/>
              </a:spcBef>
              <a:spcAft>
                <a:spcPts val="0"/>
              </a:spcAft>
              <a:buSzPts val="1800"/>
              <a:buChar char="•"/>
              <a:defRPr/>
            </a:lvl1pPr>
            <a:lvl2pPr marL="914400" lvl="1" indent="-342900" algn="l">
              <a:lnSpc>
                <a:spcPct val="120000"/>
              </a:lnSpc>
              <a:spcBef>
                <a:spcPts val="600"/>
              </a:spcBef>
              <a:spcAft>
                <a:spcPts val="0"/>
              </a:spcAft>
              <a:buSzPts val="1800"/>
              <a:buChar char="•"/>
              <a:defRPr/>
            </a:lvl2pPr>
            <a:lvl3pPr marL="1371600" lvl="2" indent="-342900" algn="l">
              <a:lnSpc>
                <a:spcPct val="120000"/>
              </a:lnSpc>
              <a:spcBef>
                <a:spcPts val="600"/>
              </a:spcBef>
              <a:spcAft>
                <a:spcPts val="0"/>
              </a:spcAft>
              <a:buSzPts val="1800"/>
              <a:buChar char="•"/>
              <a:defRPr/>
            </a:lvl3pPr>
            <a:lvl4pPr marL="1828800" lvl="3" indent="-342900" algn="l">
              <a:lnSpc>
                <a:spcPct val="120000"/>
              </a:lnSpc>
              <a:spcBef>
                <a:spcPts val="600"/>
              </a:spcBef>
              <a:spcAft>
                <a:spcPts val="0"/>
              </a:spcAft>
              <a:buSzPts val="1800"/>
              <a:buChar char="•"/>
              <a:defRPr/>
            </a:lvl4pPr>
            <a:lvl5pPr marL="2286000" lvl="4" indent="-342900" algn="l">
              <a:lnSpc>
                <a:spcPct val="120000"/>
              </a:lnSpc>
              <a:spcBef>
                <a:spcPts val="600"/>
              </a:spcBef>
              <a:spcAft>
                <a:spcPts val="0"/>
              </a:spcAft>
              <a:buSzPts val="1800"/>
              <a:buChar char="•"/>
              <a:defRPr/>
            </a:lvl5pPr>
            <a:lvl6pPr marL="2743200" lvl="5" indent="-342900" algn="l">
              <a:lnSpc>
                <a:spcPct val="120000"/>
              </a:lnSpc>
              <a:spcBef>
                <a:spcPts val="600"/>
              </a:spcBef>
              <a:spcAft>
                <a:spcPts val="0"/>
              </a:spcAft>
              <a:buSzPts val="1800"/>
              <a:buChar char="•"/>
              <a:defRPr/>
            </a:lvl6pPr>
            <a:lvl7pPr marL="3200400" lvl="6" indent="-342900" algn="l">
              <a:lnSpc>
                <a:spcPct val="120000"/>
              </a:lnSpc>
              <a:spcBef>
                <a:spcPts val="600"/>
              </a:spcBef>
              <a:spcAft>
                <a:spcPts val="0"/>
              </a:spcAft>
              <a:buSzPts val="1800"/>
              <a:buChar char="•"/>
              <a:defRPr/>
            </a:lvl7pPr>
            <a:lvl8pPr marL="3657600" lvl="7" indent="-342900" algn="l">
              <a:lnSpc>
                <a:spcPct val="120000"/>
              </a:lnSpc>
              <a:spcBef>
                <a:spcPts val="600"/>
              </a:spcBef>
              <a:spcAft>
                <a:spcPts val="0"/>
              </a:spcAft>
              <a:buSzPts val="1800"/>
              <a:buChar char="•"/>
              <a:defRPr/>
            </a:lvl8pPr>
            <a:lvl9pPr marL="4114800" lvl="8" indent="-342900" algn="l">
              <a:lnSpc>
                <a:spcPct val="120000"/>
              </a:lnSpc>
              <a:spcBef>
                <a:spcPts val="600"/>
              </a:spcBef>
              <a:spcAft>
                <a:spcPts val="0"/>
              </a:spcAft>
              <a:buSzPts val="1800"/>
              <a:buChar char="•"/>
              <a:defRPr/>
            </a:lvl9pPr>
          </a:lstStyle>
          <a:p>
            <a:endParaRPr/>
          </a:p>
        </p:txBody>
      </p:sp>
      <p:sp>
        <p:nvSpPr>
          <p:cNvPr id="70" name="Google Shape;70;p9"/>
          <p:cNvSpPr txBox="1">
            <a:spLocks noGrp="1"/>
          </p:cNvSpPr>
          <p:nvPr>
            <p:ph type="body" idx="2"/>
          </p:nvPr>
        </p:nvSpPr>
        <p:spPr>
          <a:xfrm>
            <a:off x="1733606" y="3846590"/>
            <a:ext cx="3930016" cy="2697817"/>
          </a:xfrm>
          <a:prstGeom prst="rect">
            <a:avLst/>
          </a:prstGeom>
          <a:noFill/>
          <a:ln>
            <a:noFill/>
          </a:ln>
        </p:spPr>
        <p:txBody>
          <a:bodyPr spcFirstLastPara="1" wrap="square" lIns="91425" tIns="45700" rIns="91425" bIns="45700" numCol="1" anchor="t" anchorCtr="0">
            <a:noAutofit/>
          </a:bodyPr>
          <a:lstStyle>
            <a:lvl1pPr marL="457200" lvl="0" indent="-228600" algn="l">
              <a:lnSpc>
                <a:spcPct val="120000"/>
              </a:lnSpc>
              <a:spcBef>
                <a:spcPts val="1200"/>
              </a:spcBef>
              <a:spcAft>
                <a:spcPts val="0"/>
              </a:spcAft>
              <a:buSzPts val="1920"/>
              <a:buNone/>
              <a:defRPr sz="1920"/>
            </a:lvl1pPr>
            <a:lvl2pPr marL="914400" lvl="1" indent="-228600" algn="l">
              <a:lnSpc>
                <a:spcPct val="120000"/>
              </a:lnSpc>
              <a:spcBef>
                <a:spcPts val="600"/>
              </a:spcBef>
              <a:spcAft>
                <a:spcPts val="0"/>
              </a:spcAft>
              <a:buSzPts val="1680"/>
              <a:buNone/>
              <a:defRPr sz="1679"/>
            </a:lvl2pPr>
            <a:lvl3pPr marL="1371600" lvl="2" indent="-228600" algn="l">
              <a:lnSpc>
                <a:spcPct val="120000"/>
              </a:lnSpc>
              <a:spcBef>
                <a:spcPts val="600"/>
              </a:spcBef>
              <a:spcAft>
                <a:spcPts val="0"/>
              </a:spcAft>
              <a:buSzPts val="1440"/>
              <a:buNone/>
              <a:defRPr sz="1440"/>
            </a:lvl3pPr>
            <a:lvl4pPr marL="1828800" lvl="3" indent="-228600" algn="l">
              <a:lnSpc>
                <a:spcPct val="120000"/>
              </a:lnSpc>
              <a:spcBef>
                <a:spcPts val="600"/>
              </a:spcBef>
              <a:spcAft>
                <a:spcPts val="0"/>
              </a:spcAft>
              <a:buSzPts val="1200"/>
              <a:buNone/>
              <a:defRPr sz="1200"/>
            </a:lvl4pPr>
            <a:lvl5pPr marL="2286000" lvl="4" indent="-228600" algn="l">
              <a:lnSpc>
                <a:spcPct val="120000"/>
              </a:lnSpc>
              <a:spcBef>
                <a:spcPts val="600"/>
              </a:spcBef>
              <a:spcAft>
                <a:spcPts val="0"/>
              </a:spcAft>
              <a:buSzPts val="1200"/>
              <a:buNone/>
              <a:defRPr sz="1200"/>
            </a:lvl5pPr>
            <a:lvl6pPr marL="2743200" lvl="5" indent="-228600" algn="l">
              <a:lnSpc>
                <a:spcPct val="120000"/>
              </a:lnSpc>
              <a:spcBef>
                <a:spcPts val="600"/>
              </a:spcBef>
              <a:spcAft>
                <a:spcPts val="0"/>
              </a:spcAft>
              <a:buSzPts val="1200"/>
              <a:buNone/>
              <a:defRPr sz="1200"/>
            </a:lvl6pPr>
            <a:lvl7pPr marL="3200400" lvl="6" indent="-228600" algn="l">
              <a:lnSpc>
                <a:spcPct val="120000"/>
              </a:lnSpc>
              <a:spcBef>
                <a:spcPts val="600"/>
              </a:spcBef>
              <a:spcAft>
                <a:spcPts val="0"/>
              </a:spcAft>
              <a:buSzPts val="1200"/>
              <a:buNone/>
              <a:defRPr sz="1200"/>
            </a:lvl7pPr>
            <a:lvl8pPr marL="3657600" lvl="7" indent="-228600" algn="l">
              <a:lnSpc>
                <a:spcPct val="120000"/>
              </a:lnSpc>
              <a:spcBef>
                <a:spcPts val="600"/>
              </a:spcBef>
              <a:spcAft>
                <a:spcPts val="0"/>
              </a:spcAft>
              <a:buSzPts val="1200"/>
              <a:buNone/>
              <a:defRPr sz="1200"/>
            </a:lvl8pPr>
            <a:lvl9pPr marL="4114800" lvl="8" indent="-228600" algn="l">
              <a:lnSpc>
                <a:spcPct val="120000"/>
              </a:lnSpc>
              <a:spcBef>
                <a:spcPts val="600"/>
              </a:spcBef>
              <a:spcAft>
                <a:spcPts val="0"/>
              </a:spcAft>
              <a:buSzPts val="1200"/>
              <a:buNone/>
              <a:defRPr sz="1200"/>
            </a:lvl9pPr>
          </a:lstStyle>
          <a:p>
            <a:endParaRPr/>
          </a:p>
        </p:txBody>
      </p:sp>
      <p:sp>
        <p:nvSpPr>
          <p:cNvPr id="71" name="Google Shape;71;p9"/>
          <p:cNvSpPr txBox="1">
            <a:spLocks noGrp="1"/>
          </p:cNvSpPr>
          <p:nvPr>
            <p:ph type="dt" idx="10"/>
          </p:nvPr>
        </p:nvSpPr>
        <p:spPr>
          <a:xfrm>
            <a:off x="9064966" y="396445"/>
            <a:ext cx="4200858" cy="371041"/>
          </a:xfrm>
          <a:prstGeom prst="rect">
            <a:avLst/>
          </a:prstGeom>
          <a:noFill/>
          <a:ln>
            <a:noFill/>
          </a:ln>
        </p:spPr>
        <p:txBody>
          <a:bodyPr spcFirstLastPara="1" wrap="square" lIns="91425" tIns="45700" rIns="91425" bIns="45700" numCol="1"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txBox="1">
            <a:spLocks noGrp="1"/>
          </p:cNvSpPr>
          <p:nvPr>
            <p:ph type="ftr" idx="11"/>
          </p:nvPr>
        </p:nvSpPr>
        <p:spPr>
          <a:xfrm>
            <a:off x="1741895" y="395169"/>
            <a:ext cx="7126603" cy="371041"/>
          </a:xfrm>
          <a:prstGeom prst="rect">
            <a:avLst/>
          </a:prstGeom>
          <a:noFill/>
          <a:ln>
            <a:noFill/>
          </a:ln>
        </p:spPr>
        <p:txBody>
          <a:bodyPr spcFirstLastPara="1" wrap="square" lIns="91425" tIns="45700" rIns="91425" bIns="45700" numCol="1"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sldNum" idx="12"/>
          </p:nvPr>
        </p:nvSpPr>
        <p:spPr>
          <a:xfrm>
            <a:off x="576073" y="958767"/>
            <a:ext cx="973223" cy="604294"/>
          </a:xfrm>
          <a:prstGeom prst="rect">
            <a:avLst/>
          </a:prstGeom>
          <a:noFill/>
          <a:ln>
            <a:noFill/>
          </a:ln>
        </p:spPr>
        <p:txBody>
          <a:bodyPr spcFirstLastPara="1" wrap="square" lIns="91425" tIns="45700" rIns="91425" bIns="45700" numCol="1"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74" name="Google Shape;74;p9"/>
          <p:cNvCxnSpPr/>
          <p:nvPr/>
        </p:nvCxnSpPr>
        <p:spPr>
          <a:xfrm>
            <a:off x="1737936" y="3846589"/>
            <a:ext cx="3923388"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grpSp>
        <p:nvGrpSpPr>
          <p:cNvPr id="76" name="Google Shape;76;p10"/>
          <p:cNvGrpSpPr/>
          <p:nvPr/>
        </p:nvGrpSpPr>
        <p:grpSpPr>
          <a:xfrm>
            <a:off x="8972864" y="578605"/>
            <a:ext cx="4889440" cy="6178921"/>
            <a:chOff x="7477387" y="482170"/>
            <a:chExt cx="4074533" cy="5149101"/>
          </a:xfrm>
        </p:grpSpPr>
        <p:sp>
          <p:nvSpPr>
            <p:cNvPr id="77" name="Google Shape;77;p10"/>
            <p:cNvSpPr/>
            <p:nvPr/>
          </p:nvSpPr>
          <p:spPr>
            <a:xfrm>
              <a:off x="7477387" y="482170"/>
              <a:ext cx="4074533" cy="5149101"/>
            </a:xfrm>
            <a:prstGeom prst="rect">
              <a:avLst/>
            </a:prstGeom>
            <a:gradFill>
              <a:gsLst>
                <a:gs pos="0">
                  <a:srgbClr val="000001"/>
                </a:gs>
                <a:gs pos="100000">
                  <a:srgbClr val="191919"/>
                </a:gs>
              </a:gsLst>
              <a:lin ang="5400000" scaled="0"/>
            </a:gradFill>
            <a:ln>
              <a:noFill/>
            </a:ln>
            <a:effectLst>
              <a:outerShdw blurRad="127000" dist="228600" dir="4740000" sx="98000" sy="98000" algn="tl" rotWithShape="0">
                <a:srgbClr val="000000">
                  <a:alpha val="33725"/>
                </a:srgbClr>
              </a:outerShdw>
            </a:effectLst>
          </p:spPr>
          <p:txBody>
            <a:bodyPr spcFirstLastPara="1" wrap="square" lIns="91425" tIns="91425" rIns="91425" bIns="91425" numCol="1" anchor="ctr" anchorCtr="0">
              <a:noAutofit/>
            </a:bodyPr>
            <a:lstStyle/>
            <a:p>
              <a:pPr marL="0" lvl="0" indent="0" algn="l" rtl="0">
                <a:spcBef>
                  <a:spcPts val="0"/>
                </a:spcBef>
                <a:spcAft>
                  <a:spcPts val="0"/>
                </a:spcAft>
                <a:buNone/>
              </a:pPr>
              <a:endParaRPr/>
            </a:p>
          </p:txBody>
        </p:sp>
        <p:sp>
          <p:nvSpPr>
            <p:cNvPr id="78" name="Google Shape;78;p10"/>
            <p:cNvSpPr/>
            <p:nvPr/>
          </p:nvSpPr>
          <p:spPr>
            <a:xfrm>
              <a:off x="7790446" y="812506"/>
              <a:ext cx="3450289" cy="4466452"/>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91425" rIns="91425" bIns="91425" numCol="1" anchor="ctr" anchorCtr="0">
              <a:noAutofit/>
            </a:bodyPr>
            <a:lstStyle/>
            <a:p>
              <a:pPr marL="0" lvl="0" indent="0" algn="l" rtl="0">
                <a:spcBef>
                  <a:spcPts val="0"/>
                </a:spcBef>
                <a:spcAft>
                  <a:spcPts val="0"/>
                </a:spcAft>
                <a:buNone/>
              </a:pPr>
              <a:endParaRPr/>
            </a:p>
          </p:txBody>
        </p:sp>
      </p:grpSp>
      <p:sp>
        <p:nvSpPr>
          <p:cNvPr id="79" name="Google Shape;79;p10"/>
          <p:cNvSpPr txBox="1">
            <a:spLocks noGrp="1"/>
          </p:cNvSpPr>
          <p:nvPr>
            <p:ph type="title"/>
          </p:nvPr>
        </p:nvSpPr>
        <p:spPr>
          <a:xfrm>
            <a:off x="1741447" y="1355416"/>
            <a:ext cx="6638794" cy="2196701"/>
          </a:xfrm>
          <a:prstGeom prst="rect">
            <a:avLst/>
          </a:prstGeom>
          <a:noFill/>
          <a:ln>
            <a:noFill/>
          </a:ln>
        </p:spPr>
        <p:txBody>
          <a:bodyPr spcFirstLastPara="1" wrap="square" lIns="91425" tIns="45700" rIns="91425" bIns="45700" numCol="1" anchor="b" anchorCtr="0">
            <a:noAutofit/>
          </a:bodyPr>
          <a:lstStyle>
            <a:lvl1pPr lvl="0" algn="l">
              <a:lnSpc>
                <a:spcPct val="90000"/>
              </a:lnSpc>
              <a:spcBef>
                <a:spcPts val="0"/>
              </a:spcBef>
              <a:spcAft>
                <a:spcPts val="0"/>
              </a:spcAft>
              <a:buClr>
                <a:schemeClr val="dk1"/>
              </a:buClr>
              <a:buSzPts val="3840"/>
              <a:buFont typeface="Gill Sans"/>
              <a:buNone/>
              <a:defRPr sz="38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0"/>
          <p:cNvSpPr>
            <a:spLocks noGrp="1"/>
          </p:cNvSpPr>
          <p:nvPr>
            <p:ph type="pic" idx="2"/>
          </p:nvPr>
        </p:nvSpPr>
        <p:spPr>
          <a:xfrm>
            <a:off x="9749268" y="1347051"/>
            <a:ext cx="3349405" cy="4639592"/>
          </a:xfrm>
          <a:prstGeom prst="rect">
            <a:avLst/>
          </a:prstGeom>
          <a:solidFill>
            <a:srgbClr val="D8D8D8"/>
          </a:solidFill>
          <a:ln>
            <a:noFill/>
          </a:ln>
        </p:spPr>
        <p:txBody>
          <a:bodyPr spcFirstLastPara="1" wrap="square" lIns="91425" tIns="45700" rIns="91425" bIns="45700" numCol="1" anchor="t" anchorCtr="0">
            <a:noAutofit/>
          </a:bodyPr>
          <a:lstStyle>
            <a:lvl1pPr marR="0" lvl="0" algn="ctr" rtl="0">
              <a:lnSpc>
                <a:spcPct val="120000"/>
              </a:lnSpc>
              <a:spcBef>
                <a:spcPts val="1200"/>
              </a:spcBef>
              <a:spcAft>
                <a:spcPts val="0"/>
              </a:spcAft>
              <a:buClr>
                <a:schemeClr val="accent1"/>
              </a:buClr>
              <a:buSzPts val="3840"/>
              <a:buFont typeface="Arial"/>
              <a:buNone/>
              <a:defRPr sz="3840" b="0" i="0" u="none" strike="noStrike" cap="none">
                <a:solidFill>
                  <a:schemeClr val="dk1"/>
                </a:solidFill>
                <a:latin typeface="Gill Sans"/>
                <a:ea typeface="Gill Sans"/>
                <a:cs typeface="Gill Sans"/>
                <a:sym typeface="Gill Sans"/>
              </a:defRPr>
            </a:lvl1pPr>
            <a:lvl2pPr marR="0" lvl="1" algn="l" rtl="0">
              <a:lnSpc>
                <a:spcPct val="120000"/>
              </a:lnSpc>
              <a:spcBef>
                <a:spcPts val="600"/>
              </a:spcBef>
              <a:spcAft>
                <a:spcPts val="0"/>
              </a:spcAft>
              <a:buClr>
                <a:schemeClr val="accent1"/>
              </a:buClr>
              <a:buSzPts val="3360"/>
              <a:buFont typeface="Arial"/>
              <a:buNone/>
              <a:defRPr sz="3359" b="0" i="0" u="none" strike="noStrike" cap="none">
                <a:solidFill>
                  <a:schemeClr val="dk1"/>
                </a:solidFill>
                <a:latin typeface="Gill Sans"/>
                <a:ea typeface="Gill Sans"/>
                <a:cs typeface="Gill Sans"/>
                <a:sym typeface="Gill Sans"/>
              </a:defRPr>
            </a:lvl2pPr>
            <a:lvl3pPr marR="0" lvl="2" algn="l" rtl="0">
              <a:lnSpc>
                <a:spcPct val="120000"/>
              </a:lnSpc>
              <a:spcBef>
                <a:spcPts val="600"/>
              </a:spcBef>
              <a:spcAft>
                <a:spcPts val="0"/>
              </a:spcAft>
              <a:buClr>
                <a:schemeClr val="accent1"/>
              </a:buClr>
              <a:buSzPts val="2880"/>
              <a:buFont typeface="Arial"/>
              <a:buNone/>
              <a:defRPr sz="2880" b="0" i="0" u="none" strike="noStrike" cap="none">
                <a:solidFill>
                  <a:schemeClr val="dk1"/>
                </a:solidFill>
                <a:latin typeface="Gill Sans"/>
                <a:ea typeface="Gill Sans"/>
                <a:cs typeface="Gill Sans"/>
                <a:sym typeface="Gill Sans"/>
              </a:defRPr>
            </a:lvl3pPr>
            <a:lvl4pPr marR="0" lvl="3" algn="l" rtl="0">
              <a:lnSpc>
                <a:spcPct val="120000"/>
              </a:lnSpc>
              <a:spcBef>
                <a:spcPts val="600"/>
              </a:spcBef>
              <a:spcAft>
                <a:spcPts val="0"/>
              </a:spcAft>
              <a:buClr>
                <a:schemeClr val="accent1"/>
              </a:buClr>
              <a:buSzPts val="2400"/>
              <a:buFont typeface="Arial"/>
              <a:buNone/>
              <a:defRPr sz="2400" b="0" i="0" u="none" strike="noStrike" cap="none">
                <a:solidFill>
                  <a:schemeClr val="dk1"/>
                </a:solidFill>
                <a:latin typeface="Gill Sans"/>
                <a:ea typeface="Gill Sans"/>
                <a:cs typeface="Gill Sans"/>
                <a:sym typeface="Gill Sans"/>
              </a:defRPr>
            </a:lvl4pPr>
            <a:lvl5pPr marR="0" lvl="4" algn="l" rtl="0">
              <a:lnSpc>
                <a:spcPct val="120000"/>
              </a:lnSpc>
              <a:spcBef>
                <a:spcPts val="600"/>
              </a:spcBef>
              <a:spcAft>
                <a:spcPts val="0"/>
              </a:spcAft>
              <a:buClr>
                <a:schemeClr val="accent1"/>
              </a:buClr>
              <a:buSzPts val="2400"/>
              <a:buFont typeface="Arial"/>
              <a:buNone/>
              <a:defRPr sz="2400" b="0" i="0" u="none" strike="noStrike" cap="none">
                <a:solidFill>
                  <a:schemeClr val="dk1"/>
                </a:solidFill>
                <a:latin typeface="Gill Sans"/>
                <a:ea typeface="Gill Sans"/>
                <a:cs typeface="Gill Sans"/>
                <a:sym typeface="Gill Sans"/>
              </a:defRPr>
            </a:lvl5pPr>
            <a:lvl6pPr marR="0" lvl="5" algn="l" rtl="0">
              <a:lnSpc>
                <a:spcPct val="120000"/>
              </a:lnSpc>
              <a:spcBef>
                <a:spcPts val="600"/>
              </a:spcBef>
              <a:spcAft>
                <a:spcPts val="0"/>
              </a:spcAft>
              <a:buClr>
                <a:schemeClr val="accent1"/>
              </a:buClr>
              <a:buSzPts val="2400"/>
              <a:buFont typeface="Arial"/>
              <a:buNone/>
              <a:defRPr sz="2400" b="0" i="0" u="none" strike="noStrike" cap="none">
                <a:solidFill>
                  <a:schemeClr val="dk1"/>
                </a:solidFill>
                <a:latin typeface="Gill Sans"/>
                <a:ea typeface="Gill Sans"/>
                <a:cs typeface="Gill Sans"/>
                <a:sym typeface="Gill Sans"/>
              </a:defRPr>
            </a:lvl6pPr>
            <a:lvl7pPr marR="0" lvl="6" algn="l" rtl="0">
              <a:lnSpc>
                <a:spcPct val="120000"/>
              </a:lnSpc>
              <a:spcBef>
                <a:spcPts val="600"/>
              </a:spcBef>
              <a:spcAft>
                <a:spcPts val="0"/>
              </a:spcAft>
              <a:buClr>
                <a:schemeClr val="accent1"/>
              </a:buClr>
              <a:buSzPts val="2400"/>
              <a:buFont typeface="Arial"/>
              <a:buNone/>
              <a:defRPr sz="2400" b="0" i="0" u="none" strike="noStrike" cap="none">
                <a:solidFill>
                  <a:schemeClr val="dk1"/>
                </a:solidFill>
                <a:latin typeface="Gill Sans"/>
                <a:ea typeface="Gill Sans"/>
                <a:cs typeface="Gill Sans"/>
                <a:sym typeface="Gill Sans"/>
              </a:defRPr>
            </a:lvl7pPr>
            <a:lvl8pPr marR="0" lvl="7" algn="l" rtl="0">
              <a:lnSpc>
                <a:spcPct val="120000"/>
              </a:lnSpc>
              <a:spcBef>
                <a:spcPts val="600"/>
              </a:spcBef>
              <a:spcAft>
                <a:spcPts val="0"/>
              </a:spcAft>
              <a:buClr>
                <a:schemeClr val="accent1"/>
              </a:buClr>
              <a:buSzPts val="2400"/>
              <a:buFont typeface="Arial"/>
              <a:buNone/>
              <a:defRPr sz="2400" b="0" i="0" u="none" strike="noStrike" cap="none">
                <a:solidFill>
                  <a:schemeClr val="dk1"/>
                </a:solidFill>
                <a:latin typeface="Gill Sans"/>
                <a:ea typeface="Gill Sans"/>
                <a:cs typeface="Gill Sans"/>
                <a:sym typeface="Gill Sans"/>
              </a:defRPr>
            </a:lvl8pPr>
            <a:lvl9pPr marR="0" lvl="8" algn="l" rtl="0">
              <a:lnSpc>
                <a:spcPct val="120000"/>
              </a:lnSpc>
              <a:spcBef>
                <a:spcPts val="600"/>
              </a:spcBef>
              <a:spcAft>
                <a:spcPts val="0"/>
              </a:spcAft>
              <a:buClr>
                <a:schemeClr val="accent1"/>
              </a:buClr>
              <a:buSzPts val="2400"/>
              <a:buFont typeface="Arial"/>
              <a:buNone/>
              <a:defRPr sz="2400" b="0" i="0" u="none" strike="noStrike" cap="none">
                <a:solidFill>
                  <a:schemeClr val="dk1"/>
                </a:solidFill>
                <a:latin typeface="Gill Sans"/>
                <a:ea typeface="Gill Sans"/>
                <a:cs typeface="Gill Sans"/>
                <a:sym typeface="Gill Sans"/>
              </a:defRPr>
            </a:lvl9pPr>
          </a:lstStyle>
          <a:p>
            <a:endParaRPr/>
          </a:p>
        </p:txBody>
      </p:sp>
      <p:sp>
        <p:nvSpPr>
          <p:cNvPr id="81" name="Google Shape;81;p10"/>
          <p:cNvSpPr txBox="1">
            <a:spLocks noGrp="1"/>
          </p:cNvSpPr>
          <p:nvPr>
            <p:ph type="body" idx="1"/>
          </p:nvPr>
        </p:nvSpPr>
        <p:spPr>
          <a:xfrm>
            <a:off x="1740395" y="3775191"/>
            <a:ext cx="6629285" cy="2404490"/>
          </a:xfrm>
          <a:prstGeom prst="rect">
            <a:avLst/>
          </a:prstGeom>
          <a:noFill/>
          <a:ln>
            <a:noFill/>
          </a:ln>
        </p:spPr>
        <p:txBody>
          <a:bodyPr spcFirstLastPara="1" wrap="square" lIns="91425" tIns="45700" rIns="91425" bIns="45700" numCol="1" anchor="t" anchorCtr="0">
            <a:noAutofit/>
          </a:bodyPr>
          <a:lstStyle>
            <a:lvl1pPr marL="457200" lvl="0" indent="-228600" algn="l">
              <a:lnSpc>
                <a:spcPct val="120000"/>
              </a:lnSpc>
              <a:spcBef>
                <a:spcPts val="1200"/>
              </a:spcBef>
              <a:spcAft>
                <a:spcPts val="0"/>
              </a:spcAft>
              <a:buSzPts val="2160"/>
              <a:buNone/>
              <a:defRPr sz="2160"/>
            </a:lvl1pPr>
            <a:lvl2pPr marL="914400" lvl="1" indent="-228600" algn="l">
              <a:lnSpc>
                <a:spcPct val="120000"/>
              </a:lnSpc>
              <a:spcBef>
                <a:spcPts val="600"/>
              </a:spcBef>
              <a:spcAft>
                <a:spcPts val="0"/>
              </a:spcAft>
              <a:buSzPts val="1680"/>
              <a:buNone/>
              <a:defRPr sz="1679"/>
            </a:lvl2pPr>
            <a:lvl3pPr marL="1371600" lvl="2" indent="-228600" algn="l">
              <a:lnSpc>
                <a:spcPct val="120000"/>
              </a:lnSpc>
              <a:spcBef>
                <a:spcPts val="600"/>
              </a:spcBef>
              <a:spcAft>
                <a:spcPts val="0"/>
              </a:spcAft>
              <a:buSzPts val="1440"/>
              <a:buNone/>
              <a:defRPr sz="1440"/>
            </a:lvl3pPr>
            <a:lvl4pPr marL="1828800" lvl="3" indent="-228600" algn="l">
              <a:lnSpc>
                <a:spcPct val="120000"/>
              </a:lnSpc>
              <a:spcBef>
                <a:spcPts val="600"/>
              </a:spcBef>
              <a:spcAft>
                <a:spcPts val="0"/>
              </a:spcAft>
              <a:buSzPts val="1200"/>
              <a:buNone/>
              <a:defRPr sz="1200"/>
            </a:lvl4pPr>
            <a:lvl5pPr marL="2286000" lvl="4" indent="-228600" algn="l">
              <a:lnSpc>
                <a:spcPct val="120000"/>
              </a:lnSpc>
              <a:spcBef>
                <a:spcPts val="600"/>
              </a:spcBef>
              <a:spcAft>
                <a:spcPts val="0"/>
              </a:spcAft>
              <a:buSzPts val="1200"/>
              <a:buNone/>
              <a:defRPr sz="1200"/>
            </a:lvl5pPr>
            <a:lvl6pPr marL="2743200" lvl="5" indent="-228600" algn="l">
              <a:lnSpc>
                <a:spcPct val="120000"/>
              </a:lnSpc>
              <a:spcBef>
                <a:spcPts val="600"/>
              </a:spcBef>
              <a:spcAft>
                <a:spcPts val="0"/>
              </a:spcAft>
              <a:buSzPts val="1200"/>
              <a:buNone/>
              <a:defRPr sz="1200"/>
            </a:lvl6pPr>
            <a:lvl7pPr marL="3200400" lvl="6" indent="-228600" algn="l">
              <a:lnSpc>
                <a:spcPct val="120000"/>
              </a:lnSpc>
              <a:spcBef>
                <a:spcPts val="600"/>
              </a:spcBef>
              <a:spcAft>
                <a:spcPts val="0"/>
              </a:spcAft>
              <a:buSzPts val="1200"/>
              <a:buNone/>
              <a:defRPr sz="1200"/>
            </a:lvl7pPr>
            <a:lvl8pPr marL="3657600" lvl="7" indent="-228600" algn="l">
              <a:lnSpc>
                <a:spcPct val="120000"/>
              </a:lnSpc>
              <a:spcBef>
                <a:spcPts val="600"/>
              </a:spcBef>
              <a:spcAft>
                <a:spcPts val="0"/>
              </a:spcAft>
              <a:buSzPts val="1200"/>
              <a:buNone/>
              <a:defRPr sz="1200"/>
            </a:lvl8pPr>
            <a:lvl9pPr marL="4114800" lvl="8" indent="-228600" algn="l">
              <a:lnSpc>
                <a:spcPct val="120000"/>
              </a:lnSpc>
              <a:spcBef>
                <a:spcPts val="600"/>
              </a:spcBef>
              <a:spcAft>
                <a:spcPts val="0"/>
              </a:spcAft>
              <a:buSzPts val="1200"/>
              <a:buNone/>
              <a:defRPr sz="1200"/>
            </a:lvl9pPr>
          </a:lstStyle>
          <a:p>
            <a:endParaRPr/>
          </a:p>
        </p:txBody>
      </p:sp>
      <p:sp>
        <p:nvSpPr>
          <p:cNvPr id="82" name="Google Shape;82;p10"/>
          <p:cNvSpPr txBox="1">
            <a:spLocks noGrp="1"/>
          </p:cNvSpPr>
          <p:nvPr>
            <p:ph type="dt" idx="10"/>
          </p:nvPr>
        </p:nvSpPr>
        <p:spPr>
          <a:xfrm>
            <a:off x="1736859" y="6563828"/>
            <a:ext cx="6632821" cy="384148"/>
          </a:xfrm>
          <a:prstGeom prst="rect">
            <a:avLst/>
          </a:prstGeom>
          <a:noFill/>
          <a:ln>
            <a:noFill/>
          </a:ln>
        </p:spPr>
        <p:txBody>
          <a:bodyPr spcFirstLastPara="1" wrap="square" lIns="91425" tIns="45700" rIns="91425" bIns="45700" numCol="1"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0"/>
          <p:cNvSpPr txBox="1">
            <a:spLocks noGrp="1"/>
          </p:cNvSpPr>
          <p:nvPr>
            <p:ph type="ftr" idx="11"/>
          </p:nvPr>
        </p:nvSpPr>
        <p:spPr>
          <a:xfrm>
            <a:off x="1736858" y="382369"/>
            <a:ext cx="6649205" cy="385117"/>
          </a:xfrm>
          <a:prstGeom prst="rect">
            <a:avLst/>
          </a:prstGeom>
          <a:noFill/>
          <a:ln>
            <a:noFill/>
          </a:ln>
        </p:spPr>
        <p:txBody>
          <a:bodyPr spcFirstLastPara="1" wrap="square" lIns="91425" tIns="45700" rIns="91425" bIns="45700" numCol="1"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0"/>
          <p:cNvSpPr txBox="1">
            <a:spLocks noGrp="1"/>
          </p:cNvSpPr>
          <p:nvPr>
            <p:ph type="sldNum" idx="12"/>
          </p:nvPr>
        </p:nvSpPr>
        <p:spPr>
          <a:xfrm>
            <a:off x="576073" y="958767"/>
            <a:ext cx="973223" cy="604294"/>
          </a:xfrm>
          <a:prstGeom prst="rect">
            <a:avLst/>
          </a:prstGeom>
          <a:noFill/>
          <a:ln>
            <a:noFill/>
          </a:ln>
        </p:spPr>
        <p:txBody>
          <a:bodyPr spcFirstLastPara="1" wrap="square" lIns="91425" tIns="45700" rIns="91425" bIns="45700" numCol="1"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85" name="Google Shape;85;p10"/>
          <p:cNvCxnSpPr/>
          <p:nvPr/>
        </p:nvCxnSpPr>
        <p:spPr>
          <a:xfrm>
            <a:off x="1736859" y="3772326"/>
            <a:ext cx="6632821"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1"/>
          <p:cNvSpPr/>
          <p:nvPr/>
        </p:nvSpPr>
        <p:spPr>
          <a:xfrm>
            <a:off x="0" y="2423372"/>
            <a:ext cx="14630400" cy="4927129"/>
          </a:xfrm>
          <a:prstGeom prst="rect">
            <a:avLst/>
          </a:prstGeom>
          <a:gradFill>
            <a:gsLst>
              <a:gs pos="0">
                <a:srgbClr val="DFDBD5">
                  <a:alpha val="0"/>
                </a:srgbClr>
              </a:gs>
              <a:gs pos="100000">
                <a:schemeClr val="lt2"/>
              </a:gs>
            </a:gsLst>
            <a:lin ang="5400000" scaled="0"/>
          </a:gradFill>
          <a:ln>
            <a:noFill/>
          </a:ln>
        </p:spPr>
        <p:txBody>
          <a:bodyPr spcFirstLastPara="1" wrap="square" lIns="91425" tIns="91425" rIns="91425" bIns="91425" numCol="1" anchor="ctr" anchorCtr="0">
            <a:noAutofit/>
          </a:bodyPr>
          <a:lstStyle/>
          <a:p>
            <a:pPr marL="0" lvl="0" indent="0" algn="l" rtl="0">
              <a:spcBef>
                <a:spcPts val="0"/>
              </a:spcBef>
              <a:spcAft>
                <a:spcPts val="0"/>
              </a:spcAft>
              <a:buNone/>
            </a:pPr>
            <a:endParaRPr/>
          </a:p>
        </p:txBody>
      </p:sp>
      <p:pic>
        <p:nvPicPr>
          <p:cNvPr id="11" name="Google Shape;11;p1"/>
          <p:cNvPicPr preferRelativeResize="0"/>
          <p:nvPr/>
        </p:nvPicPr>
        <p:blipFill rotWithShape="1">
          <a:blip r:embed="rId13">
            <a:alphaModFix/>
          </a:blip>
          <a:srcRect t="1538" b="-1538"/>
          <a:stretch/>
        </p:blipFill>
        <p:spPr>
          <a:xfrm>
            <a:off x="0" y="7351776"/>
            <a:ext cx="14630400" cy="891540"/>
          </a:xfrm>
          <a:prstGeom prst="rect">
            <a:avLst/>
          </a:prstGeom>
          <a:noFill/>
          <a:ln>
            <a:noFill/>
          </a:ln>
        </p:spPr>
      </p:pic>
      <p:sp>
        <p:nvSpPr>
          <p:cNvPr id="12" name="Google Shape;12;p1"/>
          <p:cNvSpPr txBox="1">
            <a:spLocks noGrp="1"/>
          </p:cNvSpPr>
          <p:nvPr>
            <p:ph type="title"/>
          </p:nvPr>
        </p:nvSpPr>
        <p:spPr>
          <a:xfrm>
            <a:off x="1741895" y="965423"/>
            <a:ext cx="11523930" cy="1259082"/>
          </a:xfrm>
          <a:prstGeom prst="rect">
            <a:avLst/>
          </a:prstGeom>
          <a:noFill/>
          <a:ln>
            <a:noFill/>
          </a:ln>
        </p:spPr>
        <p:txBody>
          <a:bodyPr spcFirstLastPara="1" wrap="square" lIns="91425" tIns="45700" rIns="91425" bIns="45700" numCol="1" anchor="t" anchorCtr="0">
            <a:noAutofit/>
          </a:bodyPr>
          <a:lstStyle>
            <a:lvl1pPr marR="0" lvl="0" algn="l" rtl="0">
              <a:lnSpc>
                <a:spcPct val="90000"/>
              </a:lnSpc>
              <a:spcBef>
                <a:spcPts val="0"/>
              </a:spcBef>
              <a:spcAft>
                <a:spcPts val="0"/>
              </a:spcAft>
              <a:buClr>
                <a:schemeClr val="dk1"/>
              </a:buClr>
              <a:buSzPts val="3840"/>
              <a:buFont typeface="Gill Sans"/>
              <a:buNone/>
              <a:defRPr sz="384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
          <p:cNvSpPr txBox="1">
            <a:spLocks noGrp="1"/>
          </p:cNvSpPr>
          <p:nvPr>
            <p:ph type="body" idx="1"/>
          </p:nvPr>
        </p:nvSpPr>
        <p:spPr>
          <a:xfrm>
            <a:off x="1741895" y="2418879"/>
            <a:ext cx="11523930" cy="4140736"/>
          </a:xfrm>
          <a:prstGeom prst="rect">
            <a:avLst/>
          </a:prstGeom>
          <a:noFill/>
          <a:ln>
            <a:noFill/>
          </a:ln>
        </p:spPr>
        <p:txBody>
          <a:bodyPr spcFirstLastPara="1" wrap="square" lIns="91425" tIns="45700" rIns="91425" bIns="45700" numCol="1" anchor="t" anchorCtr="0">
            <a:noAutofit/>
          </a:bodyPr>
          <a:lstStyle>
            <a:lvl1pPr marL="457200" marR="0" lvl="0" indent="-381000" algn="l" rtl="0">
              <a:lnSpc>
                <a:spcPct val="120000"/>
              </a:lnSpc>
              <a:spcBef>
                <a:spcPts val="1200"/>
              </a:spcBef>
              <a:spcAft>
                <a:spcPts val="0"/>
              </a:spcAft>
              <a:buClr>
                <a:schemeClr val="accent1"/>
              </a:buClr>
              <a:buSzPts val="2400"/>
              <a:buFont typeface="Arial"/>
              <a:buChar char="•"/>
              <a:defRPr sz="2400" b="0" i="0" u="none" strike="noStrike" cap="none">
                <a:solidFill>
                  <a:schemeClr val="dk1"/>
                </a:solidFill>
                <a:latin typeface="Gill Sans"/>
                <a:ea typeface="Gill Sans"/>
                <a:cs typeface="Gill Sans"/>
                <a:sym typeface="Gill Sans"/>
              </a:defRPr>
            </a:lvl1pPr>
            <a:lvl2pPr marL="914400" marR="0" lvl="1" indent="-365760" algn="l" rtl="0">
              <a:lnSpc>
                <a:spcPct val="120000"/>
              </a:lnSpc>
              <a:spcBef>
                <a:spcPts val="600"/>
              </a:spcBef>
              <a:spcAft>
                <a:spcPts val="0"/>
              </a:spcAft>
              <a:buClr>
                <a:schemeClr val="accent1"/>
              </a:buClr>
              <a:buSzPts val="2160"/>
              <a:buFont typeface="Arial"/>
              <a:buChar char="•"/>
              <a:defRPr sz="2160" b="0" i="0" u="none" strike="noStrike" cap="none">
                <a:solidFill>
                  <a:schemeClr val="dk1"/>
                </a:solidFill>
                <a:latin typeface="Gill Sans"/>
                <a:ea typeface="Gill Sans"/>
                <a:cs typeface="Gill Sans"/>
                <a:sym typeface="Gill Sans"/>
              </a:defRPr>
            </a:lvl2pPr>
            <a:lvl3pPr marL="1371600" marR="0" lvl="2" indent="-350519" algn="l" rtl="0">
              <a:lnSpc>
                <a:spcPct val="120000"/>
              </a:lnSpc>
              <a:spcBef>
                <a:spcPts val="600"/>
              </a:spcBef>
              <a:spcAft>
                <a:spcPts val="0"/>
              </a:spcAft>
              <a:buClr>
                <a:schemeClr val="accent1"/>
              </a:buClr>
              <a:buSzPts val="1920"/>
              <a:buFont typeface="Arial"/>
              <a:buChar char="•"/>
              <a:defRPr sz="1920" b="0" i="0" u="none" strike="noStrike" cap="none">
                <a:solidFill>
                  <a:schemeClr val="dk1"/>
                </a:solidFill>
                <a:latin typeface="Gill Sans"/>
                <a:ea typeface="Gill Sans"/>
                <a:cs typeface="Gill Sans"/>
                <a:sym typeface="Gill Sans"/>
              </a:defRPr>
            </a:lvl3pPr>
            <a:lvl4pPr marL="1828800" marR="0" lvl="3" indent="-335280" algn="l" rtl="0">
              <a:lnSpc>
                <a:spcPct val="120000"/>
              </a:lnSpc>
              <a:spcBef>
                <a:spcPts val="600"/>
              </a:spcBef>
              <a:spcAft>
                <a:spcPts val="0"/>
              </a:spcAft>
              <a:buClr>
                <a:schemeClr val="accent1"/>
              </a:buClr>
              <a:buSzPts val="1680"/>
              <a:buFont typeface="Arial"/>
              <a:buChar char="•"/>
              <a:defRPr sz="1679" b="0" i="0" u="none" strike="noStrike" cap="none">
                <a:solidFill>
                  <a:schemeClr val="dk1"/>
                </a:solidFill>
                <a:latin typeface="Gill Sans"/>
                <a:ea typeface="Gill Sans"/>
                <a:cs typeface="Gill Sans"/>
                <a:sym typeface="Gill Sans"/>
              </a:defRPr>
            </a:lvl4pPr>
            <a:lvl5pPr marL="2286000" marR="0" lvl="4" indent="-320039" algn="l" rtl="0">
              <a:lnSpc>
                <a:spcPct val="120000"/>
              </a:lnSpc>
              <a:spcBef>
                <a:spcPts val="600"/>
              </a:spcBef>
              <a:spcAft>
                <a:spcPts val="0"/>
              </a:spcAft>
              <a:buClr>
                <a:schemeClr val="accent1"/>
              </a:buClr>
              <a:buSzPts val="1440"/>
              <a:buFont typeface="Arial"/>
              <a:buChar char="•"/>
              <a:defRPr sz="1440" b="0" i="0" u="none" strike="noStrike" cap="none">
                <a:solidFill>
                  <a:schemeClr val="dk1"/>
                </a:solidFill>
                <a:latin typeface="Gill Sans"/>
                <a:ea typeface="Gill Sans"/>
                <a:cs typeface="Gill Sans"/>
                <a:sym typeface="Gill Sans"/>
              </a:defRPr>
            </a:lvl5pPr>
            <a:lvl6pPr marL="2743200" marR="0" lvl="5" indent="-320039" algn="l" rtl="0">
              <a:lnSpc>
                <a:spcPct val="120000"/>
              </a:lnSpc>
              <a:spcBef>
                <a:spcPts val="600"/>
              </a:spcBef>
              <a:spcAft>
                <a:spcPts val="0"/>
              </a:spcAft>
              <a:buClr>
                <a:schemeClr val="accent1"/>
              </a:buClr>
              <a:buSzPts val="1440"/>
              <a:buFont typeface="Arial"/>
              <a:buChar char="•"/>
              <a:defRPr sz="1440" b="0" i="0" u="none" strike="noStrike" cap="none">
                <a:solidFill>
                  <a:schemeClr val="dk1"/>
                </a:solidFill>
                <a:latin typeface="Gill Sans"/>
                <a:ea typeface="Gill Sans"/>
                <a:cs typeface="Gill Sans"/>
                <a:sym typeface="Gill Sans"/>
              </a:defRPr>
            </a:lvl6pPr>
            <a:lvl7pPr marL="3200400" marR="0" lvl="6" indent="-320039" algn="l" rtl="0">
              <a:lnSpc>
                <a:spcPct val="120000"/>
              </a:lnSpc>
              <a:spcBef>
                <a:spcPts val="600"/>
              </a:spcBef>
              <a:spcAft>
                <a:spcPts val="0"/>
              </a:spcAft>
              <a:buClr>
                <a:schemeClr val="accent1"/>
              </a:buClr>
              <a:buSzPts val="1440"/>
              <a:buFont typeface="Arial"/>
              <a:buChar char="•"/>
              <a:defRPr sz="1440" b="0" i="0" u="none" strike="noStrike" cap="none">
                <a:solidFill>
                  <a:schemeClr val="dk1"/>
                </a:solidFill>
                <a:latin typeface="Gill Sans"/>
                <a:ea typeface="Gill Sans"/>
                <a:cs typeface="Gill Sans"/>
                <a:sym typeface="Gill Sans"/>
              </a:defRPr>
            </a:lvl7pPr>
            <a:lvl8pPr marL="3657600" marR="0" lvl="7" indent="-320040" algn="l" rtl="0">
              <a:lnSpc>
                <a:spcPct val="120000"/>
              </a:lnSpc>
              <a:spcBef>
                <a:spcPts val="600"/>
              </a:spcBef>
              <a:spcAft>
                <a:spcPts val="0"/>
              </a:spcAft>
              <a:buClr>
                <a:schemeClr val="accent1"/>
              </a:buClr>
              <a:buSzPts val="1440"/>
              <a:buFont typeface="Arial"/>
              <a:buChar char="•"/>
              <a:defRPr sz="1440" b="0" i="0" u="none" strike="noStrike" cap="none">
                <a:solidFill>
                  <a:schemeClr val="dk1"/>
                </a:solidFill>
                <a:latin typeface="Gill Sans"/>
                <a:ea typeface="Gill Sans"/>
                <a:cs typeface="Gill Sans"/>
                <a:sym typeface="Gill Sans"/>
              </a:defRPr>
            </a:lvl8pPr>
            <a:lvl9pPr marL="4114800" marR="0" lvl="8" indent="-320040" algn="l" rtl="0">
              <a:lnSpc>
                <a:spcPct val="120000"/>
              </a:lnSpc>
              <a:spcBef>
                <a:spcPts val="600"/>
              </a:spcBef>
              <a:spcAft>
                <a:spcPts val="0"/>
              </a:spcAft>
              <a:buClr>
                <a:schemeClr val="accent1"/>
              </a:buClr>
              <a:buSzPts val="1440"/>
              <a:buFont typeface="Arial"/>
              <a:buChar char="•"/>
              <a:defRPr sz="1440" b="0" i="0" u="none" strike="noStrike" cap="none">
                <a:solidFill>
                  <a:schemeClr val="dk1"/>
                </a:solidFill>
                <a:latin typeface="Gill Sans"/>
                <a:ea typeface="Gill Sans"/>
                <a:cs typeface="Gill Sans"/>
                <a:sym typeface="Gill Sans"/>
              </a:defRPr>
            </a:lvl9pPr>
          </a:lstStyle>
          <a:p>
            <a:endParaRPr/>
          </a:p>
        </p:txBody>
      </p:sp>
      <p:sp>
        <p:nvSpPr>
          <p:cNvPr id="14" name="Google Shape;14;p1"/>
          <p:cNvSpPr txBox="1">
            <a:spLocks noGrp="1"/>
          </p:cNvSpPr>
          <p:nvPr>
            <p:ph type="dt" idx="10"/>
          </p:nvPr>
        </p:nvSpPr>
        <p:spPr>
          <a:xfrm>
            <a:off x="9064966" y="396445"/>
            <a:ext cx="4200858" cy="371041"/>
          </a:xfrm>
          <a:prstGeom prst="rect">
            <a:avLst/>
          </a:prstGeom>
          <a:noFill/>
          <a:ln>
            <a:noFill/>
          </a:ln>
        </p:spPr>
        <p:txBody>
          <a:bodyPr spcFirstLastPara="1" wrap="square" lIns="91425" tIns="45700" rIns="91425" bIns="45700" numCol="1" anchor="ctr" anchorCtr="0">
            <a:noAutofit/>
          </a:bodyPr>
          <a:lstStyle>
            <a:lvl1pPr marR="0" lvl="0" algn="r" rtl="0">
              <a:spcBef>
                <a:spcPts val="0"/>
              </a:spcBef>
              <a:spcAft>
                <a:spcPts val="0"/>
              </a:spcAft>
              <a:buSzPts val="1400"/>
              <a:buNone/>
              <a:defRPr sz="1200"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5" name="Google Shape;15;p1"/>
          <p:cNvSpPr txBox="1">
            <a:spLocks noGrp="1"/>
          </p:cNvSpPr>
          <p:nvPr>
            <p:ph type="ftr" idx="11"/>
          </p:nvPr>
        </p:nvSpPr>
        <p:spPr>
          <a:xfrm>
            <a:off x="1741895" y="395169"/>
            <a:ext cx="7126603" cy="371041"/>
          </a:xfrm>
          <a:prstGeom prst="rect">
            <a:avLst/>
          </a:prstGeom>
          <a:noFill/>
          <a:ln>
            <a:noFill/>
          </a:ln>
        </p:spPr>
        <p:txBody>
          <a:bodyPr spcFirstLastPara="1" wrap="square" lIns="91425" tIns="45700" rIns="91425" bIns="45700" numCol="1" anchor="ctr" anchorCtr="0">
            <a:noAutofit/>
          </a:bodyPr>
          <a:lstStyle>
            <a:lvl1pPr marR="0" lvl="0" algn="l" rtl="0">
              <a:spcBef>
                <a:spcPts val="0"/>
              </a:spcBef>
              <a:spcAft>
                <a:spcPts val="0"/>
              </a:spcAft>
              <a:buSzPts val="1400"/>
              <a:buNone/>
              <a:defRPr sz="1200"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6" name="Google Shape;16;p1"/>
          <p:cNvSpPr txBox="1">
            <a:spLocks noGrp="1"/>
          </p:cNvSpPr>
          <p:nvPr>
            <p:ph type="sldNum" idx="12"/>
          </p:nvPr>
        </p:nvSpPr>
        <p:spPr>
          <a:xfrm>
            <a:off x="576073" y="958767"/>
            <a:ext cx="973223" cy="604294"/>
          </a:xfrm>
          <a:prstGeom prst="rect">
            <a:avLst/>
          </a:prstGeom>
          <a:noFill/>
          <a:ln>
            <a:noFill/>
          </a:ln>
        </p:spPr>
        <p:txBody>
          <a:bodyPr spcFirstLastPara="1" wrap="square" lIns="91425" tIns="45700" rIns="91425" bIns="45700" numCol="1" anchor="t" anchorCtr="0">
            <a:noAutofit/>
          </a:bodyPr>
          <a:lstStyle>
            <a:lvl1pPr marL="0" marR="0" lvl="0" indent="0" algn="r" rtl="0">
              <a:spcBef>
                <a:spcPts val="0"/>
              </a:spcBef>
              <a:buNone/>
              <a:defRPr sz="3359" b="0" i="0" u="none" strike="noStrike" cap="none">
                <a:solidFill>
                  <a:schemeClr val="accent1"/>
                </a:solidFill>
                <a:latin typeface="Gill Sans"/>
                <a:ea typeface="Gill Sans"/>
                <a:cs typeface="Gill Sans"/>
                <a:sym typeface="Gill Sans"/>
              </a:defRPr>
            </a:lvl1pPr>
            <a:lvl2pPr marL="0" marR="0" lvl="1" indent="0" algn="r" rtl="0">
              <a:spcBef>
                <a:spcPts val="0"/>
              </a:spcBef>
              <a:buNone/>
              <a:defRPr sz="3359" b="0" i="0" u="none" strike="noStrike" cap="none">
                <a:solidFill>
                  <a:schemeClr val="accent1"/>
                </a:solidFill>
                <a:latin typeface="Gill Sans"/>
                <a:ea typeface="Gill Sans"/>
                <a:cs typeface="Gill Sans"/>
                <a:sym typeface="Gill Sans"/>
              </a:defRPr>
            </a:lvl2pPr>
            <a:lvl3pPr marL="0" marR="0" lvl="2" indent="0" algn="r" rtl="0">
              <a:spcBef>
                <a:spcPts val="0"/>
              </a:spcBef>
              <a:buNone/>
              <a:defRPr sz="3359" b="0" i="0" u="none" strike="noStrike" cap="none">
                <a:solidFill>
                  <a:schemeClr val="accent1"/>
                </a:solidFill>
                <a:latin typeface="Gill Sans"/>
                <a:ea typeface="Gill Sans"/>
                <a:cs typeface="Gill Sans"/>
                <a:sym typeface="Gill Sans"/>
              </a:defRPr>
            </a:lvl3pPr>
            <a:lvl4pPr marL="0" marR="0" lvl="3" indent="0" algn="r" rtl="0">
              <a:spcBef>
                <a:spcPts val="0"/>
              </a:spcBef>
              <a:buNone/>
              <a:defRPr sz="3359" b="0" i="0" u="none" strike="noStrike" cap="none">
                <a:solidFill>
                  <a:schemeClr val="accent1"/>
                </a:solidFill>
                <a:latin typeface="Gill Sans"/>
                <a:ea typeface="Gill Sans"/>
                <a:cs typeface="Gill Sans"/>
                <a:sym typeface="Gill Sans"/>
              </a:defRPr>
            </a:lvl4pPr>
            <a:lvl5pPr marL="0" marR="0" lvl="4" indent="0" algn="r" rtl="0">
              <a:spcBef>
                <a:spcPts val="0"/>
              </a:spcBef>
              <a:buNone/>
              <a:defRPr sz="3359" b="0" i="0" u="none" strike="noStrike" cap="none">
                <a:solidFill>
                  <a:schemeClr val="accent1"/>
                </a:solidFill>
                <a:latin typeface="Gill Sans"/>
                <a:ea typeface="Gill Sans"/>
                <a:cs typeface="Gill Sans"/>
                <a:sym typeface="Gill Sans"/>
              </a:defRPr>
            </a:lvl5pPr>
            <a:lvl6pPr marL="0" marR="0" lvl="5" indent="0" algn="r" rtl="0">
              <a:spcBef>
                <a:spcPts val="0"/>
              </a:spcBef>
              <a:buNone/>
              <a:defRPr sz="3359" b="0" i="0" u="none" strike="noStrike" cap="none">
                <a:solidFill>
                  <a:schemeClr val="accent1"/>
                </a:solidFill>
                <a:latin typeface="Gill Sans"/>
                <a:ea typeface="Gill Sans"/>
                <a:cs typeface="Gill Sans"/>
                <a:sym typeface="Gill Sans"/>
              </a:defRPr>
            </a:lvl6pPr>
            <a:lvl7pPr marL="0" marR="0" lvl="6" indent="0" algn="r" rtl="0">
              <a:spcBef>
                <a:spcPts val="0"/>
              </a:spcBef>
              <a:buNone/>
              <a:defRPr sz="3359" b="0" i="0" u="none" strike="noStrike" cap="none">
                <a:solidFill>
                  <a:schemeClr val="accent1"/>
                </a:solidFill>
                <a:latin typeface="Gill Sans"/>
                <a:ea typeface="Gill Sans"/>
                <a:cs typeface="Gill Sans"/>
                <a:sym typeface="Gill Sans"/>
              </a:defRPr>
            </a:lvl7pPr>
            <a:lvl8pPr marL="0" marR="0" lvl="7" indent="0" algn="r" rtl="0">
              <a:spcBef>
                <a:spcPts val="0"/>
              </a:spcBef>
              <a:buNone/>
              <a:defRPr sz="3359" b="0" i="0" u="none" strike="noStrike" cap="none">
                <a:solidFill>
                  <a:schemeClr val="accent1"/>
                </a:solidFill>
                <a:latin typeface="Gill Sans"/>
                <a:ea typeface="Gill Sans"/>
                <a:cs typeface="Gill Sans"/>
                <a:sym typeface="Gill Sans"/>
              </a:defRPr>
            </a:lvl8pPr>
            <a:lvl9pPr marL="0" marR="0" lvl="8" indent="0" algn="r" rtl="0">
              <a:spcBef>
                <a:spcPts val="0"/>
              </a:spcBef>
              <a:buNone/>
              <a:defRPr sz="3359"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1"/>
          <p:cNvCxnSpPr/>
          <p:nvPr/>
        </p:nvCxnSpPr>
        <p:spPr>
          <a:xfrm>
            <a:off x="0" y="7354096"/>
            <a:ext cx="14630400" cy="0"/>
          </a:xfrm>
          <a:prstGeom prst="straightConnector1">
            <a:avLst/>
          </a:prstGeom>
          <a:noFill/>
          <a:ln w="12700" cap="flat" cmpd="sng">
            <a:solidFill>
              <a:srgbClr val="000001">
                <a:alpha val="20000"/>
              </a:srgbClr>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www.chrie.org/membership-categori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06"/>
        <p:cNvGrpSpPr/>
        <p:nvPr/>
      </p:nvGrpSpPr>
      <p:grpSpPr>
        <a:xfrm>
          <a:off x="0" y="0"/>
          <a:ext cx="0" cy="0"/>
          <a:chOff x="0" y="0"/>
          <a:chExt cx="0" cy="0"/>
        </a:xfrm>
      </p:grpSpPr>
      <p:sp>
        <p:nvSpPr>
          <p:cNvPr id="108" name="Google Shape;108;p13"/>
          <p:cNvSpPr txBox="1"/>
          <p:nvPr/>
        </p:nvSpPr>
        <p:spPr>
          <a:xfrm>
            <a:off x="3742677" y="5239007"/>
            <a:ext cx="6303818" cy="1846659"/>
          </a:xfrm>
          <a:prstGeom prst="rect">
            <a:avLst/>
          </a:prstGeom>
          <a:noFill/>
          <a:ln>
            <a:noFill/>
          </a:ln>
        </p:spPr>
        <p:txBody>
          <a:bodyPr spcFirstLastPara="1" wrap="square" lIns="91425" tIns="45700" rIns="91425" bIns="45700" numCol="1" anchor="t" anchorCtr="0">
            <a:noAutofit/>
          </a:bodyPr>
          <a:lstStyle/>
          <a:p>
            <a:pPr marL="0" marR="0" lvl="0" indent="0" algn="ctr" rtl="0">
              <a:spcBef>
                <a:spcPts val="0"/>
              </a:spcBef>
              <a:spcAft>
                <a:spcPts val="0"/>
              </a:spcAft>
              <a:buNone/>
            </a:pPr>
            <a:r>
              <a:rPr lang="en-US" sz="2400" b="0" i="0" u="none" strike="noStrike" cap="none" dirty="0">
                <a:solidFill>
                  <a:srgbClr val="124171"/>
                </a:solidFill>
                <a:latin typeface="Calibri"/>
                <a:ea typeface="Calibri"/>
                <a:cs typeface="Calibri"/>
                <a:sym typeface="Calibri"/>
              </a:rPr>
              <a:t>Hosted by: Ruth O’Rourke, </a:t>
            </a:r>
            <a:endParaRPr lang="en-US" sz="2400" b="0" i="0" u="none" strike="noStrike" cap="none" dirty="0" smtClean="0">
              <a:solidFill>
                <a:srgbClr val="124171"/>
              </a:solidFill>
              <a:latin typeface="Calibri"/>
              <a:ea typeface="Calibri"/>
              <a:cs typeface="Calibri"/>
              <a:sym typeface="Calibri"/>
            </a:endParaRPr>
          </a:p>
          <a:p>
            <a:pPr marL="0" marR="0" lvl="0" indent="0" algn="ctr" rtl="0">
              <a:spcBef>
                <a:spcPts val="0"/>
              </a:spcBef>
              <a:spcAft>
                <a:spcPts val="0"/>
              </a:spcAft>
              <a:buNone/>
            </a:pPr>
            <a:r>
              <a:rPr lang="en-US" sz="2000" b="0" i="0" u="none" strike="noStrike" cap="none" dirty="0" smtClean="0">
                <a:solidFill>
                  <a:srgbClr val="124171"/>
                </a:solidFill>
                <a:latin typeface="Calibri"/>
                <a:ea typeface="Calibri"/>
                <a:cs typeface="Calibri"/>
                <a:sym typeface="Calibri"/>
              </a:rPr>
              <a:t>ESD </a:t>
            </a:r>
            <a:r>
              <a:rPr lang="en-US" sz="2000" b="0" i="0" u="none" strike="noStrike" cap="none" dirty="0">
                <a:solidFill>
                  <a:srgbClr val="124171"/>
                </a:solidFill>
                <a:latin typeface="Calibri"/>
                <a:ea typeface="Calibri"/>
                <a:cs typeface="Calibri"/>
                <a:sym typeface="Calibri"/>
              </a:rPr>
              <a:t>Chair of Board of </a:t>
            </a:r>
            <a:r>
              <a:rPr lang="en-US" sz="2000" b="0" i="0" u="none" strike="noStrike" cap="none" dirty="0" smtClean="0">
                <a:solidFill>
                  <a:srgbClr val="124171"/>
                </a:solidFill>
                <a:latin typeface="Calibri"/>
                <a:ea typeface="Calibri"/>
                <a:cs typeface="Calibri"/>
                <a:sym typeface="Calibri"/>
              </a:rPr>
              <a:t>Governors</a:t>
            </a:r>
            <a:r>
              <a:rPr lang="en-US" sz="2400" b="0" i="0" u="none" strike="noStrike" cap="none" dirty="0">
                <a:solidFill>
                  <a:srgbClr val="124171"/>
                </a:solidFill>
                <a:latin typeface="Calibri"/>
                <a:ea typeface="Calibri"/>
                <a:cs typeface="Calibri"/>
                <a:sym typeface="Calibri"/>
              </a:rPr>
              <a:t/>
            </a:r>
            <a:br>
              <a:rPr lang="en-US" sz="2400" b="0" i="0" u="none" strike="noStrike" cap="none" dirty="0">
                <a:solidFill>
                  <a:srgbClr val="124171"/>
                </a:solidFill>
                <a:latin typeface="Calibri"/>
                <a:ea typeface="Calibri"/>
                <a:cs typeface="Calibri"/>
                <a:sym typeface="Calibri"/>
              </a:rPr>
            </a:br>
            <a:r>
              <a:rPr lang="en-US" sz="2400" b="0" i="0" u="none" strike="noStrike" cap="none" dirty="0">
                <a:solidFill>
                  <a:srgbClr val="124171"/>
                </a:solidFill>
                <a:latin typeface="Calibri"/>
                <a:ea typeface="Calibri"/>
                <a:cs typeface="Calibri"/>
                <a:sym typeface="Calibri"/>
              </a:rPr>
              <a:t/>
            </a:r>
            <a:br>
              <a:rPr lang="en-US" sz="2400" b="0" i="0" u="none" strike="noStrike" cap="none" dirty="0">
                <a:solidFill>
                  <a:srgbClr val="124171"/>
                </a:solidFill>
                <a:latin typeface="Calibri"/>
                <a:ea typeface="Calibri"/>
                <a:cs typeface="Calibri"/>
                <a:sym typeface="Calibri"/>
              </a:rPr>
            </a:br>
            <a:r>
              <a:rPr lang="en-US" sz="2400" b="0" i="0" u="none" strike="noStrike" cap="none" dirty="0">
                <a:solidFill>
                  <a:srgbClr val="124171"/>
                </a:solidFill>
                <a:latin typeface="Calibri"/>
                <a:ea typeface="Calibri"/>
                <a:cs typeface="Calibri"/>
                <a:sym typeface="Calibri"/>
              </a:rPr>
              <a:t>Wednesday, November </a:t>
            </a:r>
            <a:r>
              <a:rPr lang="en-US" sz="2400" dirty="0" smtClean="0">
                <a:solidFill>
                  <a:srgbClr val="124171"/>
                </a:solidFill>
                <a:latin typeface="Calibri"/>
                <a:ea typeface="Calibri"/>
                <a:cs typeface="Calibri"/>
                <a:sym typeface="Calibri"/>
              </a:rPr>
              <a:t>17</a:t>
            </a:r>
            <a:r>
              <a:rPr lang="en-US" sz="2400" b="0" i="0" u="none" strike="noStrike" cap="none" dirty="0" smtClean="0">
                <a:solidFill>
                  <a:srgbClr val="124171"/>
                </a:solidFill>
                <a:latin typeface="Calibri"/>
                <a:ea typeface="Calibri"/>
                <a:cs typeface="Calibri"/>
                <a:sym typeface="Calibri"/>
              </a:rPr>
              <a:t>, 2021</a:t>
            </a:r>
            <a:endParaRPr dirty="0"/>
          </a:p>
          <a:p>
            <a:pPr marL="0" marR="0" lvl="0" indent="0" algn="l" rtl="0">
              <a:spcBef>
                <a:spcPts val="0"/>
              </a:spcBef>
              <a:spcAft>
                <a:spcPts val="0"/>
              </a:spcAft>
              <a:buNone/>
            </a:pPr>
            <a:endParaRPr sz="1800" dirty="0">
              <a:solidFill>
                <a:schemeClr val="dk1"/>
              </a:solidFill>
              <a:latin typeface="Gill Sans"/>
              <a:ea typeface="Gill Sans"/>
              <a:cs typeface="Gill Sans"/>
              <a:sym typeface="Gill Sans"/>
            </a:endParaRPr>
          </a:p>
        </p:txBody>
      </p:sp>
      <p:pic>
        <p:nvPicPr>
          <p:cNvPr id="109" name="Google Shape;109;p13"/>
          <p:cNvPicPr preferRelativeResize="0"/>
          <p:nvPr/>
        </p:nvPicPr>
        <p:blipFill rotWithShape="1">
          <a:blip r:embed="rId3">
            <a:alphaModFix/>
          </a:blip>
          <a:srcRect/>
          <a:stretch/>
        </p:blipFill>
        <p:spPr>
          <a:xfrm>
            <a:off x="0" y="0"/>
            <a:ext cx="14630399" cy="1276350"/>
          </a:xfrm>
          <a:prstGeom prst="rect">
            <a:avLst/>
          </a:prstGeom>
          <a:noFill/>
          <a:ln>
            <a:noFill/>
          </a:ln>
        </p:spPr>
      </p:pic>
      <p:sp>
        <p:nvSpPr>
          <p:cNvPr id="110" name="Google Shape;110;p13"/>
          <p:cNvSpPr txBox="1"/>
          <p:nvPr/>
        </p:nvSpPr>
        <p:spPr>
          <a:xfrm>
            <a:off x="1954527" y="273443"/>
            <a:ext cx="9880119" cy="4278094"/>
          </a:xfrm>
          <a:prstGeom prst="rect">
            <a:avLst/>
          </a:prstGeom>
          <a:noFill/>
          <a:ln>
            <a:noFill/>
          </a:ln>
        </p:spPr>
        <p:txBody>
          <a:bodyPr spcFirstLastPara="1" wrap="square" lIns="91425" tIns="45700" rIns="91425" bIns="45700" numCol="1" anchor="t" anchorCtr="0">
            <a:noAutofit/>
          </a:bodyPr>
          <a:lstStyle/>
          <a:p>
            <a:pPr marL="0" marR="0" lvl="0" indent="0" algn="ctr" rtl="0">
              <a:spcBef>
                <a:spcPts val="0"/>
              </a:spcBef>
              <a:spcAft>
                <a:spcPts val="0"/>
              </a:spcAft>
              <a:buNone/>
            </a:pPr>
            <a:r>
              <a:rPr lang="en-US" sz="4800" b="1" dirty="0">
                <a:solidFill>
                  <a:schemeClr val="lt1"/>
                </a:solidFill>
                <a:latin typeface="Calibri"/>
                <a:ea typeface="Calibri"/>
                <a:cs typeface="Calibri"/>
                <a:sym typeface="Calibri"/>
              </a:rPr>
              <a:t>Eta Sigma Delta</a:t>
            </a:r>
            <a:endParaRPr dirty="0"/>
          </a:p>
          <a:p>
            <a:pPr marL="0" marR="0" lvl="0" indent="0" algn="ctr" rtl="0">
              <a:spcBef>
                <a:spcPts val="0"/>
              </a:spcBef>
              <a:spcAft>
                <a:spcPts val="0"/>
              </a:spcAft>
              <a:buNone/>
            </a:pPr>
            <a:endParaRPr sz="2400" b="1" dirty="0">
              <a:solidFill>
                <a:schemeClr val="dk1"/>
              </a:solidFill>
              <a:latin typeface="Arial Rounded"/>
              <a:ea typeface="Arial Rounded"/>
              <a:cs typeface="Arial Rounded"/>
              <a:sym typeface="Arial Rounded"/>
            </a:endParaRPr>
          </a:p>
          <a:p>
            <a:pPr marL="0" marR="0" lvl="0" indent="0" algn="ctr" rtl="0">
              <a:spcBef>
                <a:spcPts val="0"/>
              </a:spcBef>
              <a:spcAft>
                <a:spcPts val="0"/>
              </a:spcAft>
              <a:buNone/>
            </a:pPr>
            <a:r>
              <a:rPr lang="en-US" sz="2400" i="1" dirty="0">
                <a:solidFill>
                  <a:srgbClr val="124171"/>
                </a:solidFill>
                <a:latin typeface="Times New Roman"/>
                <a:ea typeface="Times New Roman"/>
                <a:cs typeface="Times New Roman"/>
                <a:sym typeface="Times New Roman"/>
              </a:rPr>
              <a:t>International Hospitality Honor Society</a:t>
            </a:r>
            <a:endParaRPr dirty="0"/>
          </a:p>
          <a:p>
            <a:pPr marL="0" marR="0" lvl="0" indent="0" algn="ctr" rtl="0">
              <a:spcBef>
                <a:spcPts val="0"/>
              </a:spcBef>
              <a:spcAft>
                <a:spcPts val="0"/>
              </a:spcAft>
              <a:buNone/>
            </a:pPr>
            <a:r>
              <a:rPr lang="en-US" sz="4400" b="1" dirty="0" smtClean="0">
                <a:solidFill>
                  <a:schemeClr val="dk1"/>
                </a:solidFill>
                <a:latin typeface="Arial Rounded"/>
                <a:ea typeface="Arial Rounded"/>
                <a:cs typeface="Arial Rounded"/>
                <a:sym typeface="Arial Rounded"/>
              </a:rPr>
              <a:t> </a:t>
            </a:r>
          </a:p>
          <a:p>
            <a:pPr marL="0" marR="0" lvl="0" indent="0" algn="ctr" rtl="0">
              <a:spcBef>
                <a:spcPts val="0"/>
              </a:spcBef>
              <a:spcAft>
                <a:spcPts val="0"/>
              </a:spcAft>
              <a:buNone/>
            </a:pPr>
            <a:r>
              <a:rPr lang="en-US" sz="4400" b="1" dirty="0" smtClean="0">
                <a:solidFill>
                  <a:schemeClr val="dk1"/>
                </a:solidFill>
                <a:latin typeface="Arial Rounded"/>
                <a:ea typeface="Arial Rounded"/>
                <a:cs typeface="Arial Rounded"/>
                <a:sym typeface="Arial Rounded"/>
              </a:rPr>
              <a:t>ESD Faculty Advisor’s</a:t>
            </a:r>
          </a:p>
          <a:p>
            <a:pPr marL="0" marR="0" lvl="0" indent="0" algn="ctr" rtl="0">
              <a:spcBef>
                <a:spcPts val="0"/>
              </a:spcBef>
              <a:spcAft>
                <a:spcPts val="0"/>
              </a:spcAft>
              <a:buNone/>
            </a:pPr>
            <a:r>
              <a:rPr lang="en-US" sz="4400" b="1" dirty="0" smtClean="0">
                <a:solidFill>
                  <a:schemeClr val="dk1"/>
                </a:solidFill>
                <a:latin typeface="Arial Rounded"/>
                <a:sym typeface="Arial Rounded"/>
              </a:rPr>
              <a:t>Town Hall Meeting</a:t>
            </a:r>
            <a:endParaRPr dirty="0"/>
          </a:p>
        </p:txBody>
      </p:sp>
      <p:pic>
        <p:nvPicPr>
          <p:cNvPr id="112" name="Google Shape;112;p13"/>
          <p:cNvPicPr preferRelativeResize="0"/>
          <p:nvPr/>
        </p:nvPicPr>
        <p:blipFill rotWithShape="1">
          <a:blip r:embed="rId4">
            <a:alphaModFix/>
          </a:blip>
          <a:srcRect/>
          <a:stretch/>
        </p:blipFill>
        <p:spPr>
          <a:xfrm>
            <a:off x="33473" y="1276350"/>
            <a:ext cx="1752889" cy="1752889"/>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11"/>
        <p:cNvGrpSpPr/>
        <p:nvPr/>
      </p:nvGrpSpPr>
      <p:grpSpPr>
        <a:xfrm>
          <a:off x="0" y="0"/>
          <a:ext cx="0" cy="0"/>
          <a:chOff x="0" y="0"/>
          <a:chExt cx="0" cy="0"/>
        </a:xfrm>
      </p:grpSpPr>
      <p:pic>
        <p:nvPicPr>
          <p:cNvPr id="212" name="Google Shape;212;p21"/>
          <p:cNvPicPr preferRelativeResize="0"/>
          <p:nvPr/>
        </p:nvPicPr>
        <p:blipFill rotWithShape="1">
          <a:blip r:embed="rId3">
            <a:alphaModFix/>
          </a:blip>
          <a:srcRect/>
          <a:stretch/>
        </p:blipFill>
        <p:spPr>
          <a:xfrm>
            <a:off x="0" y="0"/>
            <a:ext cx="14630399" cy="1276350"/>
          </a:xfrm>
          <a:prstGeom prst="rect">
            <a:avLst/>
          </a:prstGeom>
          <a:noFill/>
          <a:ln>
            <a:noFill/>
          </a:ln>
        </p:spPr>
      </p:pic>
      <p:sp>
        <p:nvSpPr>
          <p:cNvPr id="213" name="Google Shape;213;p21"/>
          <p:cNvSpPr txBox="1"/>
          <p:nvPr/>
        </p:nvSpPr>
        <p:spPr>
          <a:xfrm>
            <a:off x="-1" y="445353"/>
            <a:ext cx="14630400" cy="830997"/>
          </a:xfrm>
          <a:prstGeom prst="rect">
            <a:avLst/>
          </a:prstGeom>
          <a:noFill/>
          <a:ln>
            <a:noFill/>
          </a:ln>
        </p:spPr>
        <p:txBody>
          <a:bodyPr spcFirstLastPara="1" wrap="square" lIns="91425" tIns="45700" rIns="91425" bIns="45700" numCol="1" anchor="t" anchorCtr="0">
            <a:noAutofit/>
          </a:bodyPr>
          <a:lstStyle/>
          <a:p>
            <a:pPr marL="0" marR="0" lvl="0" indent="0" rtl="0">
              <a:spcBef>
                <a:spcPts val="0"/>
              </a:spcBef>
              <a:spcAft>
                <a:spcPts val="0"/>
              </a:spcAft>
              <a:buNone/>
            </a:pPr>
            <a:r>
              <a:rPr lang="en-US" sz="4800" b="1" dirty="0">
                <a:solidFill>
                  <a:schemeClr val="lt1"/>
                </a:solidFill>
                <a:latin typeface="Arial"/>
                <a:ea typeface="Arial"/>
                <a:cs typeface="Arial"/>
                <a:sym typeface="Arial"/>
              </a:rPr>
              <a:t>What Is </a:t>
            </a:r>
            <a:r>
              <a:rPr lang="en-US" sz="4800" b="1" dirty="0" smtClean="0">
                <a:solidFill>
                  <a:schemeClr val="lt1"/>
                </a:solidFill>
              </a:rPr>
              <a:t>NEW Starting January 2022</a:t>
            </a:r>
            <a:r>
              <a:rPr lang="en-US" sz="4800" b="1" dirty="0" smtClean="0">
                <a:solidFill>
                  <a:schemeClr val="lt1"/>
                </a:solidFill>
                <a:latin typeface="Arial"/>
                <a:ea typeface="Arial"/>
                <a:cs typeface="Arial"/>
                <a:sym typeface="Arial"/>
              </a:rPr>
              <a:t>? </a:t>
            </a:r>
            <a:r>
              <a:rPr lang="en-US" sz="2400" b="1" dirty="0">
                <a:solidFill>
                  <a:schemeClr val="lt1"/>
                </a:solidFill>
              </a:rPr>
              <a:t>c</a:t>
            </a:r>
            <a:r>
              <a:rPr lang="en-US" sz="2400" b="1" dirty="0" smtClean="0">
                <a:solidFill>
                  <a:schemeClr val="lt1"/>
                </a:solidFill>
                <a:sym typeface="Arial"/>
              </a:rPr>
              <a:t>ontinued…</a:t>
            </a:r>
            <a:endParaRPr sz="2400" dirty="0"/>
          </a:p>
        </p:txBody>
      </p:sp>
      <p:sp>
        <p:nvSpPr>
          <p:cNvPr id="9" name="Google Shape;215;p21"/>
          <p:cNvSpPr>
            <a:spLocks noGrp="1"/>
          </p:cNvSpPr>
          <p:nvPr>
            <p:ph type="body" idx="1"/>
          </p:nvPr>
        </p:nvSpPr>
        <p:spPr>
          <a:xfrm>
            <a:off x="87038" y="1159149"/>
            <a:ext cx="12357209" cy="5430837"/>
          </a:xfrm>
          <a:prstGeom prst="rect">
            <a:avLst/>
          </a:prstGeom>
          <a:noFill/>
          <a:ln>
            <a:noFill/>
          </a:ln>
        </p:spPr>
        <p:txBody>
          <a:bodyPr spcFirstLastPara="1" wrap="square" lIns="91425" tIns="45700" rIns="91425" bIns="45700" numCol="1" anchor="t" anchorCtr="0">
            <a:noAutofit/>
          </a:bodyPr>
          <a:lstStyle/>
          <a:p>
            <a:pPr marL="114300" lvl="0" indent="0">
              <a:buNone/>
            </a:pPr>
            <a:endParaRPr lang="en-US" dirty="0" smtClean="0"/>
          </a:p>
          <a:p>
            <a:pPr lvl="0"/>
            <a:r>
              <a:rPr lang="en-US" dirty="0" smtClean="0"/>
              <a:t>ESD </a:t>
            </a:r>
            <a:r>
              <a:rPr lang="en-US" dirty="0"/>
              <a:t>Advisor in their notification to ESD honor society acceptance to student will both congratulate and announce to the student their acceptance and their need </a:t>
            </a:r>
            <a:r>
              <a:rPr lang="en-US" u="sng" dirty="0"/>
              <a:t>within 2 weeks</a:t>
            </a:r>
            <a:r>
              <a:rPr lang="en-US" dirty="0"/>
              <a:t> to go online to chrie.org/ESD downlink/ESD Student Induction to fill out and submit their membership form with their $35.00 payment.  They will need to open an account with ICHRIE as a new member by providing their email address, and setting up a password.  This will open when they click on the ESD Student Induction link.   This payment is preferably made by credit card, but could be based on policy, alternatively paid by the school if checked by the ESD Advisor on the ESD Advisor form, or be an individual ESD student check to ICHRIE sent to the ICHRIE office to attention Shaina Williams, ICHRIE 2810 N. Parham Road, Suite 230, Richmond, Virginia 23294</a:t>
            </a:r>
          </a:p>
          <a:p>
            <a:r>
              <a:rPr lang="en-US" dirty="0"/>
              <a:t>ICHRIE office will process electronically all the incoming ESD members</a:t>
            </a:r>
            <a:endParaRPr dirty="0"/>
          </a:p>
        </p:txBody>
      </p:sp>
    </p:spTree>
    <p:extLst>
      <p:ext uri="{BB962C8B-B14F-4D97-AF65-F5344CB8AC3E}">
        <p14:creationId xmlns:p14="http://schemas.microsoft.com/office/powerpoint/2010/main" val="2676495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25"/>
        <p:cNvGrpSpPr/>
        <p:nvPr/>
      </p:nvGrpSpPr>
      <p:grpSpPr>
        <a:xfrm>
          <a:off x="0" y="0"/>
          <a:ext cx="0" cy="0"/>
          <a:chOff x="0" y="0"/>
          <a:chExt cx="0" cy="0"/>
        </a:xfrm>
      </p:grpSpPr>
      <p:pic>
        <p:nvPicPr>
          <p:cNvPr id="226" name="Google Shape;226;p22"/>
          <p:cNvPicPr preferRelativeResize="0"/>
          <p:nvPr/>
        </p:nvPicPr>
        <p:blipFill rotWithShape="1">
          <a:blip r:embed="rId3">
            <a:alphaModFix/>
          </a:blip>
          <a:srcRect/>
          <a:stretch/>
        </p:blipFill>
        <p:spPr>
          <a:xfrm>
            <a:off x="0" y="0"/>
            <a:ext cx="14630400" cy="1276350"/>
          </a:xfrm>
          <a:prstGeom prst="rect">
            <a:avLst/>
          </a:prstGeom>
          <a:noFill/>
          <a:ln>
            <a:noFill/>
          </a:ln>
        </p:spPr>
      </p:pic>
      <p:sp>
        <p:nvSpPr>
          <p:cNvPr id="227" name="Google Shape;227;p22"/>
          <p:cNvSpPr txBox="1"/>
          <p:nvPr/>
        </p:nvSpPr>
        <p:spPr>
          <a:xfrm>
            <a:off x="0" y="655520"/>
            <a:ext cx="14340000" cy="769500"/>
          </a:xfrm>
          <a:prstGeom prst="rect">
            <a:avLst/>
          </a:prstGeom>
          <a:noFill/>
          <a:ln>
            <a:noFill/>
          </a:ln>
        </p:spPr>
        <p:txBody>
          <a:bodyPr spcFirstLastPara="1" wrap="square" lIns="91425" tIns="45700" rIns="91425" bIns="45700" numCol="1" anchor="t" anchorCtr="0">
            <a:noAutofit/>
          </a:bodyPr>
          <a:lstStyle/>
          <a:p>
            <a:r>
              <a:rPr lang="en-US" sz="3200" b="1" dirty="0">
                <a:solidFill>
                  <a:schemeClr val="bg1"/>
                </a:solidFill>
              </a:rPr>
              <a:t>ESD Section of the </a:t>
            </a:r>
            <a:r>
              <a:rPr lang="en-US" sz="3200" b="1" dirty="0" smtClean="0">
                <a:solidFill>
                  <a:schemeClr val="bg1"/>
                </a:solidFill>
              </a:rPr>
              <a:t>“new” ICHRIE website Starting January 2022</a:t>
            </a:r>
            <a:endParaRPr lang="en-US" sz="3200" b="1" dirty="0">
              <a:solidFill>
                <a:schemeClr val="bg1"/>
              </a:solidFill>
            </a:endParaRPr>
          </a:p>
          <a:p>
            <a:pPr marL="0" marR="0" lvl="0" indent="0" algn="l" rtl="0">
              <a:spcBef>
                <a:spcPts val="0"/>
              </a:spcBef>
              <a:spcAft>
                <a:spcPts val="0"/>
              </a:spcAft>
              <a:buNone/>
            </a:pPr>
            <a:r>
              <a:rPr lang="en-US" sz="4400" dirty="0" smtClean="0">
                <a:solidFill>
                  <a:schemeClr val="lt1"/>
                </a:solidFill>
                <a:latin typeface="Calibri"/>
                <a:ea typeface="Calibri"/>
                <a:cs typeface="Calibri"/>
                <a:sym typeface="Calibri"/>
              </a:rPr>
              <a:t>?</a:t>
            </a:r>
            <a:endParaRPr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9833" y="1425020"/>
            <a:ext cx="8157178" cy="654641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25"/>
        <p:cNvGrpSpPr/>
        <p:nvPr/>
      </p:nvGrpSpPr>
      <p:grpSpPr>
        <a:xfrm>
          <a:off x="0" y="0"/>
          <a:ext cx="0" cy="0"/>
          <a:chOff x="0" y="0"/>
          <a:chExt cx="0" cy="0"/>
        </a:xfrm>
      </p:grpSpPr>
      <p:pic>
        <p:nvPicPr>
          <p:cNvPr id="226" name="Google Shape;226;p22"/>
          <p:cNvPicPr preferRelativeResize="0"/>
          <p:nvPr/>
        </p:nvPicPr>
        <p:blipFill rotWithShape="1">
          <a:blip r:embed="rId3">
            <a:alphaModFix/>
          </a:blip>
          <a:srcRect/>
          <a:stretch/>
        </p:blipFill>
        <p:spPr>
          <a:xfrm>
            <a:off x="0" y="0"/>
            <a:ext cx="14630400" cy="1276350"/>
          </a:xfrm>
          <a:prstGeom prst="rect">
            <a:avLst/>
          </a:prstGeom>
          <a:noFill/>
          <a:ln>
            <a:noFill/>
          </a:ln>
        </p:spPr>
      </p:pic>
      <p:sp>
        <p:nvSpPr>
          <p:cNvPr id="227" name="Google Shape;227;p22"/>
          <p:cNvSpPr txBox="1"/>
          <p:nvPr/>
        </p:nvSpPr>
        <p:spPr>
          <a:xfrm>
            <a:off x="0" y="655520"/>
            <a:ext cx="14340000" cy="769500"/>
          </a:xfrm>
          <a:prstGeom prst="rect">
            <a:avLst/>
          </a:prstGeom>
          <a:noFill/>
          <a:ln>
            <a:noFill/>
          </a:ln>
        </p:spPr>
        <p:txBody>
          <a:bodyPr spcFirstLastPara="1" wrap="square" lIns="91425" tIns="45700" rIns="91425" bIns="45700" numCol="1" anchor="t" anchorCtr="0">
            <a:noAutofit/>
          </a:bodyPr>
          <a:lstStyle/>
          <a:p>
            <a:r>
              <a:rPr lang="en-US" sz="3200" b="1" dirty="0">
                <a:solidFill>
                  <a:schemeClr val="bg1"/>
                </a:solidFill>
              </a:rPr>
              <a:t>ESD Section of the </a:t>
            </a:r>
            <a:r>
              <a:rPr lang="en-US" sz="3200" b="1" dirty="0" smtClean="0">
                <a:solidFill>
                  <a:schemeClr val="bg1"/>
                </a:solidFill>
              </a:rPr>
              <a:t>“new” ICHRIE website Starting January 2022</a:t>
            </a:r>
            <a:endParaRPr lang="en-US" sz="3200" b="1" dirty="0">
              <a:solidFill>
                <a:schemeClr val="bg1"/>
              </a:solidFill>
            </a:endParaRPr>
          </a:p>
          <a:p>
            <a:pPr marL="0" marR="0" lvl="0" indent="0" algn="l" rtl="0">
              <a:spcBef>
                <a:spcPts val="0"/>
              </a:spcBef>
              <a:spcAft>
                <a:spcPts val="0"/>
              </a:spcAft>
              <a:buNone/>
            </a:pPr>
            <a:r>
              <a:rPr lang="en-US" sz="4400" dirty="0" smtClean="0">
                <a:solidFill>
                  <a:schemeClr val="lt1"/>
                </a:solidFill>
                <a:latin typeface="Calibri"/>
                <a:ea typeface="Calibri"/>
                <a:cs typeface="Calibri"/>
                <a:sym typeface="Calibri"/>
              </a:rPr>
              <a:t>?</a:t>
            </a:r>
            <a:endParaRPr dirty="0"/>
          </a:p>
        </p:txBody>
      </p:sp>
      <p:pic>
        <p:nvPicPr>
          <p:cNvPr id="6" name="Picture 5" descr="C:\Users\orourkrk\AppData\Local\Microsoft\Windows\INetCache\Content.MSO\796B40CC.tmp"/>
          <p:cNvPicPr/>
          <p:nvPr/>
        </p:nvPicPr>
        <p:blipFill>
          <a:blip r:embed="rId4">
            <a:extLst>
              <a:ext uri="{28A0092B-C50C-407E-A947-70E740481C1C}">
                <a14:useLocalDpi xmlns:a14="http://schemas.microsoft.com/office/drawing/2010/main" val="0"/>
              </a:ext>
            </a:extLst>
          </a:blip>
          <a:srcRect/>
          <a:stretch>
            <a:fillRect/>
          </a:stretch>
        </p:blipFill>
        <p:spPr bwMode="auto">
          <a:xfrm>
            <a:off x="105103" y="1276350"/>
            <a:ext cx="12192000" cy="6858000"/>
          </a:xfrm>
          <a:prstGeom prst="rect">
            <a:avLst/>
          </a:prstGeom>
          <a:noFill/>
          <a:ln>
            <a:noFill/>
          </a:ln>
        </p:spPr>
      </p:pic>
    </p:spTree>
    <p:extLst>
      <p:ext uri="{BB962C8B-B14F-4D97-AF65-F5344CB8AC3E}">
        <p14:creationId xmlns:p14="http://schemas.microsoft.com/office/powerpoint/2010/main" val="1002725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show="0">
  <p:cSld>
    <p:bg>
      <p:bgPr>
        <a:solidFill>
          <a:schemeClr val="lt1"/>
        </a:solidFill>
        <a:effectLst/>
      </p:bgPr>
    </p:bg>
    <p:spTree>
      <p:nvGrpSpPr>
        <p:cNvPr id="1" name="Shape 271"/>
        <p:cNvGrpSpPr/>
        <p:nvPr/>
      </p:nvGrpSpPr>
      <p:grpSpPr>
        <a:xfrm>
          <a:off x="0" y="0"/>
          <a:ext cx="0" cy="0"/>
          <a:chOff x="0" y="0"/>
          <a:chExt cx="0" cy="0"/>
        </a:xfrm>
      </p:grpSpPr>
      <p:pic>
        <p:nvPicPr>
          <p:cNvPr id="272" name="Google Shape;272;p26"/>
          <p:cNvPicPr preferRelativeResize="0"/>
          <p:nvPr/>
        </p:nvPicPr>
        <p:blipFill rotWithShape="1">
          <a:blip r:embed="rId3">
            <a:alphaModFix/>
          </a:blip>
          <a:srcRect/>
          <a:stretch/>
        </p:blipFill>
        <p:spPr>
          <a:xfrm>
            <a:off x="0" y="0"/>
            <a:ext cx="14630399" cy="1276350"/>
          </a:xfrm>
          <a:prstGeom prst="rect">
            <a:avLst/>
          </a:prstGeom>
          <a:noFill/>
          <a:ln>
            <a:noFill/>
          </a:ln>
        </p:spPr>
      </p:pic>
      <p:sp>
        <p:nvSpPr>
          <p:cNvPr id="273" name="Google Shape;273;p26"/>
          <p:cNvSpPr txBox="1">
            <a:spLocks noGrp="1"/>
          </p:cNvSpPr>
          <p:nvPr>
            <p:ph type="body" idx="2147483647"/>
          </p:nvPr>
        </p:nvSpPr>
        <p:spPr>
          <a:xfrm>
            <a:off x="339275" y="998357"/>
            <a:ext cx="12894900" cy="1958400"/>
          </a:xfrm>
          <a:prstGeom prst="rect">
            <a:avLst/>
          </a:prstGeom>
          <a:noFill/>
          <a:ln>
            <a:noFill/>
          </a:ln>
        </p:spPr>
        <p:txBody>
          <a:bodyPr spcFirstLastPara="1" wrap="square" lIns="91425" tIns="45700" rIns="91425" bIns="45700" numCol="1" anchor="t" anchorCtr="0">
            <a:noAutofit/>
          </a:bodyPr>
          <a:lstStyle/>
          <a:p>
            <a:pPr marL="0" marR="0" lvl="0" indent="0" algn="ctr" rtl="0">
              <a:lnSpc>
                <a:spcPct val="107000"/>
              </a:lnSpc>
              <a:spcBef>
                <a:spcPts val="0"/>
              </a:spcBef>
              <a:spcAft>
                <a:spcPts val="0"/>
              </a:spcAft>
              <a:buNone/>
            </a:pPr>
            <a:endParaRPr sz="1800" b="1" dirty="0">
              <a:solidFill>
                <a:srgbClr val="212529"/>
              </a:solidFill>
              <a:latin typeface="Arial"/>
              <a:ea typeface="Arial"/>
              <a:cs typeface="Arial"/>
              <a:sym typeface="Arial"/>
            </a:endParaRPr>
          </a:p>
          <a:p>
            <a:pPr marL="0" marR="0" lvl="0" indent="0" algn="ctr" rtl="0">
              <a:lnSpc>
                <a:spcPct val="107000"/>
              </a:lnSpc>
              <a:spcBef>
                <a:spcPts val="0"/>
              </a:spcBef>
              <a:spcAft>
                <a:spcPts val="0"/>
              </a:spcAft>
              <a:buNone/>
            </a:pPr>
            <a:endParaRPr sz="1800" b="1" dirty="0">
              <a:solidFill>
                <a:srgbClr val="212529"/>
              </a:solidFill>
              <a:latin typeface="Arial"/>
              <a:ea typeface="Arial"/>
              <a:cs typeface="Arial"/>
              <a:sym typeface="Arial"/>
            </a:endParaRPr>
          </a:p>
          <a:p>
            <a:pPr marL="0" marR="0" lvl="0" indent="0" algn="ctr" rtl="0">
              <a:lnSpc>
                <a:spcPct val="107000"/>
              </a:lnSpc>
              <a:spcBef>
                <a:spcPts val="0"/>
              </a:spcBef>
              <a:spcAft>
                <a:spcPts val="0"/>
              </a:spcAft>
              <a:buNone/>
            </a:pPr>
            <a:r>
              <a:rPr lang="en-US" sz="1800" dirty="0" smtClean="0"/>
              <a:t>To </a:t>
            </a:r>
            <a:r>
              <a:rPr lang="en-US" sz="1800" dirty="0"/>
              <a:t>access the forms, member user name and password must be inserted to gain access.  One the first visit to the new website, member must input their user name (normally email address) &amp; reset their password, receive a link in their email and reset their password. Then advisor induction form should be filled out and submitted electronically 5 weeks before planned induction ceremony </a:t>
            </a:r>
          </a:p>
          <a:p>
            <a:pPr marL="0" marR="0" lvl="0" indent="0" algn="ctr" rtl="0">
              <a:lnSpc>
                <a:spcPct val="107000"/>
              </a:lnSpc>
              <a:spcBef>
                <a:spcPts val="0"/>
              </a:spcBef>
              <a:spcAft>
                <a:spcPts val="0"/>
              </a:spcAft>
              <a:buNone/>
            </a:pPr>
            <a:endParaRPr sz="1800" b="1" dirty="0">
              <a:solidFill>
                <a:srgbClr val="212529"/>
              </a:solidFill>
              <a:latin typeface="Arial"/>
              <a:ea typeface="Arial"/>
              <a:cs typeface="Arial"/>
              <a:sym typeface="Arial"/>
            </a:endParaRPr>
          </a:p>
          <a:p>
            <a:pPr marL="0" marR="0" lvl="0" indent="0" algn="ctr" rtl="0">
              <a:lnSpc>
                <a:spcPct val="107000"/>
              </a:lnSpc>
              <a:spcBef>
                <a:spcPts val="0"/>
              </a:spcBef>
              <a:spcAft>
                <a:spcPts val="0"/>
              </a:spcAft>
              <a:buNone/>
            </a:pPr>
            <a:endParaRPr sz="1800" b="1" dirty="0">
              <a:solidFill>
                <a:srgbClr val="212529"/>
              </a:solidFill>
              <a:latin typeface="Arial"/>
              <a:ea typeface="Arial"/>
              <a:cs typeface="Arial"/>
              <a:sym typeface="Arial"/>
            </a:endParaRPr>
          </a:p>
          <a:p>
            <a:pPr marL="0" marR="0" lvl="0" indent="0" algn="ctr" rtl="0">
              <a:lnSpc>
                <a:spcPct val="107000"/>
              </a:lnSpc>
              <a:spcBef>
                <a:spcPts val="0"/>
              </a:spcBef>
              <a:spcAft>
                <a:spcPts val="0"/>
              </a:spcAft>
              <a:buNone/>
            </a:pPr>
            <a:endParaRPr sz="1800" b="1" dirty="0">
              <a:solidFill>
                <a:srgbClr val="212529"/>
              </a:solidFill>
              <a:latin typeface="Arial"/>
              <a:ea typeface="Arial"/>
              <a:cs typeface="Arial"/>
              <a:sym typeface="Arial"/>
            </a:endParaRPr>
          </a:p>
          <a:p>
            <a:pPr marL="0" marR="0" lvl="0" indent="0" algn="ctr" rtl="0">
              <a:lnSpc>
                <a:spcPct val="107000"/>
              </a:lnSpc>
              <a:spcBef>
                <a:spcPts val="0"/>
              </a:spcBef>
              <a:spcAft>
                <a:spcPts val="0"/>
              </a:spcAft>
              <a:buNone/>
            </a:pPr>
            <a:endParaRPr sz="1800" b="1" dirty="0">
              <a:solidFill>
                <a:srgbClr val="212529"/>
              </a:solidFill>
              <a:latin typeface="Arial"/>
              <a:ea typeface="Arial"/>
              <a:cs typeface="Arial"/>
              <a:sym typeface="Arial"/>
            </a:endParaRPr>
          </a:p>
          <a:p>
            <a:pPr marL="0" marR="0" lvl="0" indent="0" algn="ctr" rtl="0">
              <a:lnSpc>
                <a:spcPct val="107000"/>
              </a:lnSpc>
              <a:spcBef>
                <a:spcPts val="0"/>
              </a:spcBef>
              <a:spcAft>
                <a:spcPts val="0"/>
              </a:spcAft>
              <a:buNone/>
            </a:pPr>
            <a:endParaRPr sz="1800" b="1" dirty="0">
              <a:solidFill>
                <a:srgbClr val="212529"/>
              </a:solidFill>
              <a:latin typeface="Arial"/>
              <a:ea typeface="Arial"/>
              <a:cs typeface="Arial"/>
              <a:sym typeface="Arial"/>
            </a:endParaRPr>
          </a:p>
          <a:p>
            <a:pPr marL="0" marR="0" lvl="0" indent="0" algn="ctr" rtl="0">
              <a:lnSpc>
                <a:spcPct val="107000"/>
              </a:lnSpc>
              <a:spcBef>
                <a:spcPts val="0"/>
              </a:spcBef>
              <a:spcAft>
                <a:spcPts val="0"/>
              </a:spcAft>
              <a:buNone/>
            </a:pPr>
            <a:endParaRPr sz="1800" b="1" dirty="0">
              <a:solidFill>
                <a:srgbClr val="212529"/>
              </a:solidFill>
              <a:latin typeface="Arial"/>
              <a:ea typeface="Arial"/>
              <a:cs typeface="Arial"/>
              <a:sym typeface="Arial"/>
            </a:endParaRPr>
          </a:p>
          <a:p>
            <a:pPr marL="0" marR="0" lvl="0" indent="0" algn="ctr" rtl="0">
              <a:lnSpc>
                <a:spcPct val="107000"/>
              </a:lnSpc>
              <a:spcBef>
                <a:spcPts val="0"/>
              </a:spcBef>
              <a:spcAft>
                <a:spcPts val="0"/>
              </a:spcAft>
              <a:buNone/>
            </a:pPr>
            <a:endParaRPr sz="1800" b="1" dirty="0">
              <a:solidFill>
                <a:srgbClr val="212529"/>
              </a:solidFill>
              <a:latin typeface="Arial"/>
              <a:ea typeface="Arial"/>
              <a:cs typeface="Arial"/>
              <a:sym typeface="Arial"/>
            </a:endParaRPr>
          </a:p>
          <a:p>
            <a:pPr marL="0" marR="0" lvl="0" indent="0" algn="ctr" rtl="0">
              <a:lnSpc>
                <a:spcPct val="107000"/>
              </a:lnSpc>
              <a:spcBef>
                <a:spcPts val="0"/>
              </a:spcBef>
              <a:spcAft>
                <a:spcPts val="0"/>
              </a:spcAft>
              <a:buNone/>
            </a:pPr>
            <a:endParaRPr sz="1800" b="1" dirty="0">
              <a:solidFill>
                <a:srgbClr val="212529"/>
              </a:solidFill>
              <a:latin typeface="Arial"/>
              <a:ea typeface="Arial"/>
              <a:cs typeface="Arial"/>
              <a:sym typeface="Arial"/>
            </a:endParaRPr>
          </a:p>
          <a:p>
            <a:pPr marL="0" marR="0" lvl="0" indent="0" algn="ctr" rtl="0">
              <a:lnSpc>
                <a:spcPct val="107000"/>
              </a:lnSpc>
              <a:spcBef>
                <a:spcPts val="0"/>
              </a:spcBef>
              <a:spcAft>
                <a:spcPts val="0"/>
              </a:spcAft>
              <a:buNone/>
            </a:pPr>
            <a:endParaRPr sz="1800" b="1" dirty="0">
              <a:solidFill>
                <a:srgbClr val="212529"/>
              </a:solidFill>
              <a:latin typeface="Arial"/>
              <a:ea typeface="Arial"/>
              <a:cs typeface="Arial"/>
              <a:sym typeface="Arial"/>
            </a:endParaRPr>
          </a:p>
          <a:p>
            <a:pPr marL="0" marR="0" lvl="0" indent="0" algn="ctr" rtl="0">
              <a:lnSpc>
                <a:spcPct val="107000"/>
              </a:lnSpc>
              <a:spcBef>
                <a:spcPts val="0"/>
              </a:spcBef>
              <a:spcAft>
                <a:spcPts val="0"/>
              </a:spcAft>
              <a:buNone/>
            </a:pPr>
            <a:endParaRPr sz="1800" b="1" dirty="0">
              <a:solidFill>
                <a:srgbClr val="212529"/>
              </a:solidFill>
              <a:latin typeface="Arial"/>
              <a:ea typeface="Arial"/>
              <a:cs typeface="Arial"/>
              <a:sym typeface="Arial"/>
            </a:endParaRPr>
          </a:p>
        </p:txBody>
      </p:sp>
      <p:sp>
        <p:nvSpPr>
          <p:cNvPr id="275" name="Google Shape;275;p26"/>
          <p:cNvSpPr txBox="1"/>
          <p:nvPr/>
        </p:nvSpPr>
        <p:spPr>
          <a:xfrm>
            <a:off x="147145" y="145236"/>
            <a:ext cx="14630400" cy="707886"/>
          </a:xfrm>
          <a:prstGeom prst="rect">
            <a:avLst/>
          </a:prstGeom>
          <a:noFill/>
          <a:ln>
            <a:noFill/>
          </a:ln>
        </p:spPr>
        <p:txBody>
          <a:bodyPr spcFirstLastPara="1" wrap="square" lIns="91425" tIns="45700" rIns="91425" bIns="45700" numCol="1" anchor="t" anchorCtr="0">
            <a:noAutofit/>
          </a:bodyPr>
          <a:lstStyle/>
          <a:p>
            <a:pPr lvl="0" algn="ctr">
              <a:lnSpc>
                <a:spcPct val="107000"/>
              </a:lnSpc>
            </a:pPr>
            <a:endParaRPr lang="en-US" sz="3200" b="1" dirty="0">
              <a:solidFill>
                <a:srgbClr val="212529"/>
              </a:solidFill>
            </a:endParaRPr>
          </a:p>
          <a:p>
            <a:pPr>
              <a:lnSpc>
                <a:spcPct val="107000"/>
              </a:lnSpc>
            </a:pPr>
            <a:r>
              <a:rPr lang="en-US" sz="3200" b="1" dirty="0">
                <a:solidFill>
                  <a:schemeClr val="bg1"/>
                </a:solidFill>
              </a:rPr>
              <a:t>Advisor Information Form</a:t>
            </a:r>
            <a:r>
              <a:rPr lang="en-US" sz="3200" dirty="0">
                <a:solidFill>
                  <a:schemeClr val="bg1"/>
                </a:solidFill>
              </a:rPr>
              <a:t> </a:t>
            </a:r>
            <a:endParaRPr sz="3200" dirty="0">
              <a:solidFill>
                <a:schemeClr val="bg1"/>
              </a:solidFill>
            </a:endParaRPr>
          </a:p>
        </p:txBody>
      </p:sp>
      <p:pic>
        <p:nvPicPr>
          <p:cNvPr id="7" name="Picture 6" descr="A screenshot of a computer&#10;&#10;Description automatically generated"/>
          <p:cNvPicPr/>
          <p:nvPr/>
        </p:nvPicPr>
        <p:blipFill>
          <a:blip r:embed="rId4" cstate="print">
            <a:extLst>
              <a:ext uri="{28A0092B-C50C-407E-A947-70E740481C1C}">
                <a14:useLocalDpi xmlns:a14="http://schemas.microsoft.com/office/drawing/2010/main" val="0"/>
              </a:ext>
            </a:extLst>
          </a:blip>
          <a:stretch>
            <a:fillRect/>
          </a:stretch>
        </p:blipFill>
        <p:spPr>
          <a:xfrm>
            <a:off x="147145" y="2956757"/>
            <a:ext cx="12086896" cy="5199271"/>
          </a:xfrm>
          <a:prstGeom prst="rect">
            <a:avLst/>
          </a:prstGeom>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showMasterSp="0" show="0">
  <p:cSld>
    <p:bg>
      <p:bgPr>
        <a:solidFill>
          <a:schemeClr val="lt1"/>
        </a:solidFill>
        <a:effectLst/>
      </p:bgPr>
    </p:bg>
    <p:spTree>
      <p:nvGrpSpPr>
        <p:cNvPr id="1" name="Shape 271"/>
        <p:cNvGrpSpPr/>
        <p:nvPr/>
      </p:nvGrpSpPr>
      <p:grpSpPr>
        <a:xfrm>
          <a:off x="0" y="0"/>
          <a:ext cx="0" cy="0"/>
          <a:chOff x="0" y="0"/>
          <a:chExt cx="0" cy="0"/>
        </a:xfrm>
      </p:grpSpPr>
      <p:pic>
        <p:nvPicPr>
          <p:cNvPr id="272" name="Google Shape;272;p26"/>
          <p:cNvPicPr preferRelativeResize="0"/>
          <p:nvPr/>
        </p:nvPicPr>
        <p:blipFill rotWithShape="1">
          <a:blip r:embed="rId3">
            <a:alphaModFix/>
          </a:blip>
          <a:srcRect/>
          <a:stretch/>
        </p:blipFill>
        <p:spPr>
          <a:xfrm>
            <a:off x="0" y="0"/>
            <a:ext cx="14630399" cy="1276350"/>
          </a:xfrm>
          <a:prstGeom prst="rect">
            <a:avLst/>
          </a:prstGeom>
          <a:noFill/>
          <a:ln>
            <a:noFill/>
          </a:ln>
        </p:spPr>
      </p:pic>
      <p:sp>
        <p:nvSpPr>
          <p:cNvPr id="273" name="Google Shape;273;p26"/>
          <p:cNvSpPr txBox="1">
            <a:spLocks noGrp="1"/>
          </p:cNvSpPr>
          <p:nvPr>
            <p:ph type="body" idx="4294967295"/>
          </p:nvPr>
        </p:nvSpPr>
        <p:spPr>
          <a:xfrm>
            <a:off x="465400" y="1428250"/>
            <a:ext cx="12894900" cy="1958400"/>
          </a:xfrm>
          <a:prstGeom prst="rect">
            <a:avLst/>
          </a:prstGeom>
          <a:noFill/>
          <a:ln>
            <a:noFill/>
          </a:ln>
        </p:spPr>
        <p:txBody>
          <a:bodyPr spcFirstLastPara="1" wrap="square" lIns="91425" tIns="45700" rIns="91425" bIns="45700" numCol="1" anchor="t" anchorCtr="0">
            <a:noAutofit/>
          </a:bodyPr>
          <a:lstStyle/>
          <a:p>
            <a:pPr marL="0" marR="0" lvl="0" indent="0" algn="ctr" rtl="0">
              <a:lnSpc>
                <a:spcPct val="107000"/>
              </a:lnSpc>
              <a:spcBef>
                <a:spcPts val="0"/>
              </a:spcBef>
              <a:spcAft>
                <a:spcPts val="0"/>
              </a:spcAft>
              <a:buNone/>
            </a:pPr>
            <a:endParaRPr sz="1800" b="1" dirty="0">
              <a:solidFill>
                <a:srgbClr val="212529"/>
              </a:solidFill>
              <a:latin typeface="Arial"/>
              <a:ea typeface="Arial"/>
              <a:cs typeface="Arial"/>
              <a:sym typeface="Arial"/>
            </a:endParaRPr>
          </a:p>
          <a:p>
            <a:pPr marL="0" marR="0" lvl="0" indent="0" algn="ctr" rtl="0">
              <a:lnSpc>
                <a:spcPct val="107000"/>
              </a:lnSpc>
              <a:spcBef>
                <a:spcPts val="0"/>
              </a:spcBef>
              <a:spcAft>
                <a:spcPts val="0"/>
              </a:spcAft>
              <a:buNone/>
            </a:pPr>
            <a:endParaRPr sz="1800" b="1" dirty="0">
              <a:solidFill>
                <a:srgbClr val="212529"/>
              </a:solidFill>
              <a:latin typeface="Arial"/>
              <a:ea typeface="Arial"/>
              <a:cs typeface="Arial"/>
              <a:sym typeface="Arial"/>
            </a:endParaRPr>
          </a:p>
          <a:p>
            <a:pPr marL="0" marR="0" lvl="0" indent="0" algn="ctr" rtl="0">
              <a:lnSpc>
                <a:spcPct val="107000"/>
              </a:lnSpc>
              <a:spcBef>
                <a:spcPts val="0"/>
              </a:spcBef>
              <a:spcAft>
                <a:spcPts val="0"/>
              </a:spcAft>
              <a:buNone/>
            </a:pPr>
            <a:endParaRPr sz="1800" b="1" dirty="0">
              <a:solidFill>
                <a:srgbClr val="212529"/>
              </a:solidFill>
              <a:latin typeface="Arial"/>
              <a:ea typeface="Arial"/>
              <a:cs typeface="Arial"/>
              <a:sym typeface="Arial"/>
            </a:endParaRPr>
          </a:p>
          <a:p>
            <a:pPr marL="0" marR="0" lvl="0" indent="0" algn="ctr" rtl="0">
              <a:lnSpc>
                <a:spcPct val="107000"/>
              </a:lnSpc>
              <a:spcBef>
                <a:spcPts val="0"/>
              </a:spcBef>
              <a:spcAft>
                <a:spcPts val="0"/>
              </a:spcAft>
              <a:buNone/>
            </a:pPr>
            <a:endParaRPr sz="1800" b="1" dirty="0">
              <a:solidFill>
                <a:srgbClr val="212529"/>
              </a:solidFill>
              <a:latin typeface="Arial"/>
              <a:ea typeface="Arial"/>
              <a:cs typeface="Arial"/>
              <a:sym typeface="Arial"/>
            </a:endParaRPr>
          </a:p>
          <a:p>
            <a:pPr marL="0" marR="0" lvl="0" indent="0" algn="ctr" rtl="0">
              <a:lnSpc>
                <a:spcPct val="107000"/>
              </a:lnSpc>
              <a:spcBef>
                <a:spcPts val="0"/>
              </a:spcBef>
              <a:spcAft>
                <a:spcPts val="0"/>
              </a:spcAft>
              <a:buNone/>
            </a:pPr>
            <a:endParaRPr sz="1800" b="1" dirty="0">
              <a:solidFill>
                <a:srgbClr val="212529"/>
              </a:solidFill>
              <a:latin typeface="Arial"/>
              <a:ea typeface="Arial"/>
              <a:cs typeface="Arial"/>
              <a:sym typeface="Arial"/>
            </a:endParaRPr>
          </a:p>
          <a:p>
            <a:pPr marL="0" marR="0" lvl="0" indent="0" algn="ctr" rtl="0">
              <a:lnSpc>
                <a:spcPct val="107000"/>
              </a:lnSpc>
              <a:spcBef>
                <a:spcPts val="0"/>
              </a:spcBef>
              <a:spcAft>
                <a:spcPts val="0"/>
              </a:spcAft>
              <a:buNone/>
            </a:pPr>
            <a:endParaRPr sz="1800" b="1" dirty="0">
              <a:solidFill>
                <a:srgbClr val="212529"/>
              </a:solidFill>
              <a:latin typeface="Arial"/>
              <a:ea typeface="Arial"/>
              <a:cs typeface="Arial"/>
              <a:sym typeface="Arial"/>
            </a:endParaRPr>
          </a:p>
          <a:p>
            <a:pPr marL="0" marR="0" lvl="0" indent="0" algn="ctr" rtl="0">
              <a:lnSpc>
                <a:spcPct val="107000"/>
              </a:lnSpc>
              <a:spcBef>
                <a:spcPts val="0"/>
              </a:spcBef>
              <a:spcAft>
                <a:spcPts val="0"/>
              </a:spcAft>
              <a:buNone/>
            </a:pPr>
            <a:endParaRPr sz="1800" b="1" dirty="0">
              <a:solidFill>
                <a:srgbClr val="212529"/>
              </a:solidFill>
              <a:latin typeface="Arial"/>
              <a:ea typeface="Arial"/>
              <a:cs typeface="Arial"/>
              <a:sym typeface="Arial"/>
            </a:endParaRPr>
          </a:p>
          <a:p>
            <a:pPr marL="0" marR="0" lvl="0" indent="0" algn="ctr" rtl="0">
              <a:lnSpc>
                <a:spcPct val="107000"/>
              </a:lnSpc>
              <a:spcBef>
                <a:spcPts val="0"/>
              </a:spcBef>
              <a:spcAft>
                <a:spcPts val="0"/>
              </a:spcAft>
              <a:buNone/>
            </a:pPr>
            <a:endParaRPr sz="1800" b="1" dirty="0">
              <a:solidFill>
                <a:srgbClr val="212529"/>
              </a:solidFill>
              <a:latin typeface="Arial"/>
              <a:ea typeface="Arial"/>
              <a:cs typeface="Arial"/>
              <a:sym typeface="Arial"/>
            </a:endParaRPr>
          </a:p>
          <a:p>
            <a:pPr marL="0" marR="0" lvl="0" indent="0" algn="ctr" rtl="0">
              <a:lnSpc>
                <a:spcPct val="107000"/>
              </a:lnSpc>
              <a:spcBef>
                <a:spcPts val="0"/>
              </a:spcBef>
              <a:spcAft>
                <a:spcPts val="0"/>
              </a:spcAft>
              <a:buNone/>
            </a:pPr>
            <a:endParaRPr sz="1800" b="1" dirty="0">
              <a:solidFill>
                <a:srgbClr val="212529"/>
              </a:solidFill>
              <a:latin typeface="Arial"/>
              <a:ea typeface="Arial"/>
              <a:cs typeface="Arial"/>
              <a:sym typeface="Arial"/>
            </a:endParaRPr>
          </a:p>
          <a:p>
            <a:pPr marL="0" marR="0" lvl="0" indent="0" algn="ctr" rtl="0">
              <a:lnSpc>
                <a:spcPct val="107000"/>
              </a:lnSpc>
              <a:spcBef>
                <a:spcPts val="0"/>
              </a:spcBef>
              <a:spcAft>
                <a:spcPts val="0"/>
              </a:spcAft>
              <a:buNone/>
            </a:pPr>
            <a:endParaRPr sz="1800" b="1" dirty="0">
              <a:solidFill>
                <a:srgbClr val="212529"/>
              </a:solidFill>
              <a:latin typeface="Arial"/>
              <a:ea typeface="Arial"/>
              <a:cs typeface="Arial"/>
              <a:sym typeface="Arial"/>
            </a:endParaRPr>
          </a:p>
          <a:p>
            <a:pPr marL="0" marR="0" lvl="0" indent="0" algn="ctr" rtl="0">
              <a:lnSpc>
                <a:spcPct val="107000"/>
              </a:lnSpc>
              <a:spcBef>
                <a:spcPts val="0"/>
              </a:spcBef>
              <a:spcAft>
                <a:spcPts val="0"/>
              </a:spcAft>
              <a:buNone/>
            </a:pPr>
            <a:endParaRPr sz="1800" b="1" dirty="0">
              <a:solidFill>
                <a:srgbClr val="212529"/>
              </a:solidFill>
              <a:latin typeface="Arial"/>
              <a:ea typeface="Arial"/>
              <a:cs typeface="Arial"/>
              <a:sym typeface="Arial"/>
            </a:endParaRPr>
          </a:p>
          <a:p>
            <a:pPr marL="0" marR="0" lvl="0" indent="0" algn="ctr" rtl="0">
              <a:lnSpc>
                <a:spcPct val="107000"/>
              </a:lnSpc>
              <a:spcBef>
                <a:spcPts val="0"/>
              </a:spcBef>
              <a:spcAft>
                <a:spcPts val="0"/>
              </a:spcAft>
              <a:buNone/>
            </a:pPr>
            <a:endParaRPr sz="1800" b="1" dirty="0">
              <a:solidFill>
                <a:srgbClr val="212529"/>
              </a:solidFill>
              <a:latin typeface="Arial"/>
              <a:ea typeface="Arial"/>
              <a:cs typeface="Arial"/>
              <a:sym typeface="Arial"/>
            </a:endParaRPr>
          </a:p>
          <a:p>
            <a:pPr marL="0" marR="0" lvl="0" indent="0" algn="ctr" rtl="0">
              <a:lnSpc>
                <a:spcPct val="107000"/>
              </a:lnSpc>
              <a:spcBef>
                <a:spcPts val="0"/>
              </a:spcBef>
              <a:spcAft>
                <a:spcPts val="0"/>
              </a:spcAft>
              <a:buNone/>
            </a:pPr>
            <a:endParaRPr sz="1800" b="1" dirty="0">
              <a:solidFill>
                <a:srgbClr val="212529"/>
              </a:solidFill>
              <a:latin typeface="Arial"/>
              <a:ea typeface="Arial"/>
              <a:cs typeface="Arial"/>
              <a:sym typeface="Arial"/>
            </a:endParaRPr>
          </a:p>
        </p:txBody>
      </p:sp>
      <p:pic>
        <p:nvPicPr>
          <p:cNvPr id="6" name="Picture 5" descr="Graphical user interface, text, application&#10;&#10;Description automatically generated"/>
          <p:cNvPicPr/>
          <p:nvPr/>
        </p:nvPicPr>
        <p:blipFill>
          <a:blip r:embed="rId4"/>
          <a:stretch>
            <a:fillRect/>
          </a:stretch>
        </p:blipFill>
        <p:spPr>
          <a:xfrm>
            <a:off x="130853" y="1457936"/>
            <a:ext cx="13553615" cy="6550947"/>
          </a:xfrm>
          <a:prstGeom prst="rect">
            <a:avLst/>
          </a:prstGeom>
        </p:spPr>
      </p:pic>
      <p:sp>
        <p:nvSpPr>
          <p:cNvPr id="8" name="Google Shape;275;p26"/>
          <p:cNvSpPr txBox="1"/>
          <p:nvPr/>
        </p:nvSpPr>
        <p:spPr>
          <a:xfrm>
            <a:off x="130853" y="568464"/>
            <a:ext cx="14630400" cy="707886"/>
          </a:xfrm>
          <a:prstGeom prst="rect">
            <a:avLst/>
          </a:prstGeom>
          <a:noFill/>
          <a:ln>
            <a:noFill/>
          </a:ln>
        </p:spPr>
        <p:txBody>
          <a:bodyPr spcFirstLastPara="1" wrap="square" lIns="91425" tIns="45700" rIns="91425" bIns="45700" numCol="1" anchor="t" anchorCtr="0">
            <a:noAutofit/>
          </a:bodyPr>
          <a:lstStyle/>
          <a:p>
            <a:pPr>
              <a:lnSpc>
                <a:spcPct val="107000"/>
              </a:lnSpc>
            </a:pPr>
            <a:r>
              <a:rPr lang="en-US" sz="3200" b="1" dirty="0" smtClean="0">
                <a:solidFill>
                  <a:schemeClr val="bg1"/>
                </a:solidFill>
              </a:rPr>
              <a:t>Advisor </a:t>
            </a:r>
            <a:r>
              <a:rPr lang="en-US" sz="3200" b="1" dirty="0">
                <a:solidFill>
                  <a:schemeClr val="bg1"/>
                </a:solidFill>
              </a:rPr>
              <a:t>Information Form</a:t>
            </a:r>
            <a:r>
              <a:rPr lang="en-US" sz="3200" dirty="0">
                <a:solidFill>
                  <a:schemeClr val="bg1"/>
                </a:solidFill>
              </a:rPr>
              <a:t> </a:t>
            </a:r>
            <a:endParaRPr sz="3200" dirty="0">
              <a:solidFill>
                <a:schemeClr val="bg1"/>
              </a:solidFill>
            </a:endParaRPr>
          </a:p>
        </p:txBody>
      </p:sp>
    </p:spTree>
    <p:extLst>
      <p:ext uri="{BB962C8B-B14F-4D97-AF65-F5344CB8AC3E}">
        <p14:creationId xmlns:p14="http://schemas.microsoft.com/office/powerpoint/2010/main" val="4255464017"/>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36"/>
        <p:cNvGrpSpPr/>
        <p:nvPr/>
      </p:nvGrpSpPr>
      <p:grpSpPr>
        <a:xfrm>
          <a:off x="0" y="0"/>
          <a:ext cx="0" cy="0"/>
          <a:chOff x="0" y="0"/>
          <a:chExt cx="0" cy="0"/>
        </a:xfrm>
      </p:grpSpPr>
      <p:pic>
        <p:nvPicPr>
          <p:cNvPr id="237" name="Google Shape;237;p23"/>
          <p:cNvPicPr preferRelativeResize="0"/>
          <p:nvPr/>
        </p:nvPicPr>
        <p:blipFill rotWithShape="1">
          <a:blip r:embed="rId3">
            <a:alphaModFix/>
          </a:blip>
          <a:srcRect/>
          <a:stretch/>
        </p:blipFill>
        <p:spPr>
          <a:xfrm>
            <a:off x="0" y="0"/>
            <a:ext cx="14630400" cy="1276350"/>
          </a:xfrm>
          <a:prstGeom prst="rect">
            <a:avLst/>
          </a:prstGeom>
          <a:noFill/>
          <a:ln>
            <a:noFill/>
          </a:ln>
        </p:spPr>
      </p:pic>
      <p:sp>
        <p:nvSpPr>
          <p:cNvPr id="238" name="Google Shape;238;p23"/>
          <p:cNvSpPr txBox="1"/>
          <p:nvPr/>
        </p:nvSpPr>
        <p:spPr>
          <a:xfrm>
            <a:off x="-115614" y="626543"/>
            <a:ext cx="14861628" cy="769441"/>
          </a:xfrm>
          <a:prstGeom prst="rect">
            <a:avLst/>
          </a:prstGeom>
          <a:noFill/>
          <a:ln>
            <a:noFill/>
          </a:ln>
        </p:spPr>
        <p:txBody>
          <a:bodyPr spcFirstLastPara="1" wrap="square" lIns="91425" tIns="45700" rIns="91425" bIns="45700" numCol="1" anchor="t" anchorCtr="0">
            <a:noAutofit/>
          </a:bodyPr>
          <a:lstStyle/>
          <a:p>
            <a:pPr marL="114300" indent="0">
              <a:buNone/>
            </a:pPr>
            <a:r>
              <a:rPr lang="en-US" sz="3200" b="1" dirty="0">
                <a:solidFill>
                  <a:schemeClr val="bg1"/>
                </a:solidFill>
              </a:rPr>
              <a:t>Student Membership Forms</a:t>
            </a:r>
            <a:endParaRPr lang="en-US" sz="3200" b="1" dirty="0">
              <a:solidFill>
                <a:schemeClr val="bg1"/>
              </a:solidFill>
            </a:endParaRPr>
          </a:p>
        </p:txBody>
      </p:sp>
      <p:pic>
        <p:nvPicPr>
          <p:cNvPr id="7" name="Picture 6" descr="Graphical user interface, text, application, website&#10;&#10;Description automatically generated"/>
          <p:cNvPicPr/>
          <p:nvPr/>
        </p:nvPicPr>
        <p:blipFill>
          <a:blip r:embed="rId4"/>
          <a:stretch>
            <a:fillRect/>
          </a:stretch>
        </p:blipFill>
        <p:spPr>
          <a:xfrm>
            <a:off x="0" y="1276350"/>
            <a:ext cx="12223531" cy="6953250"/>
          </a:xfrm>
          <a:prstGeom prst="rect">
            <a:avLst/>
          </a:prstGeom>
        </p:spPr>
      </p:pic>
      <p:sp>
        <p:nvSpPr>
          <p:cNvPr id="2" name="Text Placeholder 1"/>
          <p:cNvSpPr>
            <a:spLocks noGrp="1"/>
          </p:cNvSpPr>
          <p:nvPr>
            <p:ph type="body" idx="1"/>
          </p:nvPr>
        </p:nvSpPr>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48"/>
        <p:cNvGrpSpPr/>
        <p:nvPr/>
      </p:nvGrpSpPr>
      <p:grpSpPr>
        <a:xfrm>
          <a:off x="0" y="0"/>
          <a:ext cx="0" cy="0"/>
          <a:chOff x="0" y="0"/>
          <a:chExt cx="0" cy="0"/>
        </a:xfrm>
      </p:grpSpPr>
      <p:pic>
        <p:nvPicPr>
          <p:cNvPr id="249" name="Google Shape;249;p24"/>
          <p:cNvPicPr preferRelativeResize="0"/>
          <p:nvPr/>
        </p:nvPicPr>
        <p:blipFill rotWithShape="1">
          <a:blip r:embed="rId3">
            <a:alphaModFix/>
          </a:blip>
          <a:srcRect/>
          <a:stretch/>
        </p:blipFill>
        <p:spPr>
          <a:xfrm>
            <a:off x="0" y="0"/>
            <a:ext cx="14630399" cy="1276350"/>
          </a:xfrm>
          <a:prstGeom prst="rect">
            <a:avLst/>
          </a:prstGeom>
          <a:noFill/>
          <a:ln>
            <a:noFill/>
          </a:ln>
        </p:spPr>
      </p:pic>
      <p:sp>
        <p:nvSpPr>
          <p:cNvPr id="250" name="Google Shape;250;p24"/>
          <p:cNvSpPr txBox="1"/>
          <p:nvPr/>
        </p:nvSpPr>
        <p:spPr>
          <a:xfrm>
            <a:off x="-28951" y="389833"/>
            <a:ext cx="14630400" cy="831000"/>
          </a:xfrm>
          <a:prstGeom prst="rect">
            <a:avLst/>
          </a:prstGeom>
          <a:noFill/>
          <a:ln>
            <a:noFill/>
          </a:ln>
        </p:spPr>
        <p:txBody>
          <a:bodyPr spcFirstLastPara="1" wrap="square" lIns="91425" tIns="45700" rIns="91425" bIns="45700" numCol="1" anchor="t" anchorCtr="0">
            <a:noAutofit/>
          </a:bodyPr>
          <a:lstStyle/>
          <a:p>
            <a:pPr marL="114300" indent="0">
              <a:buNone/>
            </a:pPr>
            <a:r>
              <a:rPr lang="en-US" sz="3200" b="1" dirty="0" smtClean="0">
                <a:solidFill>
                  <a:schemeClr val="bg1"/>
                </a:solidFill>
              </a:rPr>
              <a:t>Student </a:t>
            </a:r>
            <a:r>
              <a:rPr lang="en-US" sz="3200" b="1" dirty="0">
                <a:solidFill>
                  <a:schemeClr val="bg1"/>
                </a:solidFill>
              </a:rPr>
              <a:t>Membership Forms</a:t>
            </a:r>
            <a:endParaRPr lang="en-US" sz="3200" b="1" dirty="0">
              <a:solidFill>
                <a:schemeClr val="bg1"/>
              </a:solidFill>
            </a:endParaRPr>
          </a:p>
        </p:txBody>
      </p:sp>
      <p:sp>
        <p:nvSpPr>
          <p:cNvPr id="253" name="Google Shape;253;p24"/>
          <p:cNvSpPr txBox="1"/>
          <p:nvPr/>
        </p:nvSpPr>
        <p:spPr>
          <a:xfrm>
            <a:off x="-28950" y="1549425"/>
            <a:ext cx="14688300" cy="1323300"/>
          </a:xfrm>
          <a:prstGeom prst="rect">
            <a:avLst/>
          </a:prstGeom>
          <a:noFill/>
          <a:ln>
            <a:noFill/>
          </a:ln>
        </p:spPr>
        <p:txBody>
          <a:bodyPr spcFirstLastPara="1" wrap="square" lIns="91425" tIns="45700" rIns="91425" bIns="45700" numCol="1" anchor="t" anchorCtr="0">
            <a:noAutofit/>
          </a:bodyPr>
          <a:lstStyle/>
          <a:p>
            <a:pPr marL="0" marR="0" lvl="0" indent="0" algn="ctr" rtl="0">
              <a:spcBef>
                <a:spcPts val="0"/>
              </a:spcBef>
              <a:spcAft>
                <a:spcPts val="0"/>
              </a:spcAft>
              <a:buNone/>
            </a:pPr>
            <a:endParaRPr sz="4000" b="1" dirty="0">
              <a:solidFill>
                <a:srgbClr val="124171"/>
              </a:solidFill>
              <a:latin typeface="Gill Sans"/>
              <a:ea typeface="Gill Sans"/>
              <a:cs typeface="Gill Sans"/>
              <a:sym typeface="Gill Sans"/>
            </a:endParaRPr>
          </a:p>
        </p:txBody>
      </p:sp>
      <p:pic>
        <p:nvPicPr>
          <p:cNvPr id="7" name="Picture 6" descr="Graphical user interface, text, application&#10;&#10;Description automatically generated"/>
          <p:cNvPicPr/>
          <p:nvPr/>
        </p:nvPicPr>
        <p:blipFill>
          <a:blip r:embed="rId4"/>
          <a:stretch>
            <a:fillRect/>
          </a:stretch>
        </p:blipFill>
        <p:spPr>
          <a:xfrm>
            <a:off x="1061" y="1357370"/>
            <a:ext cx="13264764" cy="671457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83"/>
        <p:cNvGrpSpPr/>
        <p:nvPr/>
      </p:nvGrpSpPr>
      <p:grpSpPr>
        <a:xfrm>
          <a:off x="0" y="0"/>
          <a:ext cx="0" cy="0"/>
          <a:chOff x="0" y="0"/>
          <a:chExt cx="0" cy="0"/>
        </a:xfrm>
      </p:grpSpPr>
      <p:sp>
        <p:nvSpPr>
          <p:cNvPr id="284" name="Google Shape;284;p27"/>
          <p:cNvSpPr txBox="1">
            <a:spLocks noGrp="1"/>
          </p:cNvSpPr>
          <p:nvPr>
            <p:ph type="body" idx="1"/>
          </p:nvPr>
        </p:nvSpPr>
        <p:spPr>
          <a:xfrm>
            <a:off x="681380" y="1661749"/>
            <a:ext cx="13525824" cy="4399540"/>
          </a:xfrm>
          <a:prstGeom prst="rect">
            <a:avLst/>
          </a:prstGeom>
          <a:noFill/>
          <a:ln>
            <a:noFill/>
          </a:ln>
        </p:spPr>
        <p:txBody>
          <a:bodyPr spcFirstLastPara="1" wrap="square" lIns="91425" tIns="45700" rIns="91425" bIns="45700" numCol="1" anchor="t" anchorCtr="0">
            <a:noAutofit/>
          </a:bodyPr>
          <a:lstStyle/>
          <a:p>
            <a:pPr marL="274320" lvl="0" indent="-274320" algn="l" rtl="0">
              <a:lnSpc>
                <a:spcPct val="120000"/>
              </a:lnSpc>
              <a:spcBef>
                <a:spcPts val="0"/>
              </a:spcBef>
              <a:spcAft>
                <a:spcPts val="0"/>
              </a:spcAft>
              <a:buSzPts val="2800"/>
              <a:buChar char="•"/>
            </a:pPr>
            <a:r>
              <a:rPr lang="en-US" sz="2800" dirty="0" smtClean="0">
                <a:solidFill>
                  <a:srgbClr val="124171"/>
                </a:solidFill>
                <a:latin typeface="Calibri"/>
                <a:ea typeface="Calibri"/>
                <a:cs typeface="Calibri"/>
                <a:sym typeface="Calibri"/>
              </a:rPr>
              <a:t>Follow up email to all ESD faculty advisors with today’s Zoom recording and </a:t>
            </a:r>
            <a:r>
              <a:rPr lang="en-US" sz="2800" dirty="0" err="1">
                <a:solidFill>
                  <a:srgbClr val="124171"/>
                </a:solidFill>
                <a:latin typeface="Calibri"/>
                <a:ea typeface="Calibri"/>
                <a:cs typeface="Calibri"/>
                <a:sym typeface="Calibri"/>
              </a:rPr>
              <a:t>P</a:t>
            </a:r>
            <a:r>
              <a:rPr lang="en-US" sz="2800" dirty="0" err="1" smtClean="0">
                <a:solidFill>
                  <a:srgbClr val="124171"/>
                </a:solidFill>
                <a:latin typeface="Calibri"/>
                <a:ea typeface="Calibri"/>
                <a:cs typeface="Calibri"/>
                <a:sym typeface="Calibri"/>
              </a:rPr>
              <a:t>owerpoint</a:t>
            </a:r>
            <a:r>
              <a:rPr lang="en-US" sz="2800" dirty="0" smtClean="0">
                <a:solidFill>
                  <a:srgbClr val="124171"/>
                </a:solidFill>
                <a:latin typeface="Calibri"/>
                <a:ea typeface="Calibri"/>
                <a:cs typeface="Calibri"/>
                <a:sym typeface="Calibri"/>
              </a:rPr>
              <a:t> </a:t>
            </a:r>
          </a:p>
          <a:p>
            <a:pPr marL="274320" lvl="0" indent="-274320" algn="l" rtl="0">
              <a:lnSpc>
                <a:spcPct val="120000"/>
              </a:lnSpc>
              <a:spcBef>
                <a:spcPts val="0"/>
              </a:spcBef>
              <a:spcAft>
                <a:spcPts val="0"/>
              </a:spcAft>
              <a:buSzPts val="2800"/>
              <a:buChar char="•"/>
            </a:pPr>
            <a:r>
              <a:rPr lang="en-US" sz="2800" dirty="0" smtClean="0">
                <a:solidFill>
                  <a:srgbClr val="124171"/>
                </a:solidFill>
                <a:latin typeface="Calibri"/>
                <a:ea typeface="Calibri"/>
                <a:cs typeface="Calibri"/>
                <a:sym typeface="Calibri"/>
              </a:rPr>
              <a:t>2</a:t>
            </a:r>
            <a:r>
              <a:rPr lang="en-US" sz="2800" baseline="30000" dirty="0" smtClean="0">
                <a:solidFill>
                  <a:srgbClr val="124171"/>
                </a:solidFill>
                <a:latin typeface="Calibri"/>
                <a:ea typeface="Calibri"/>
                <a:cs typeface="Calibri"/>
                <a:sym typeface="Calibri"/>
              </a:rPr>
              <a:t>nd</a:t>
            </a:r>
            <a:r>
              <a:rPr lang="en-US" sz="2800" dirty="0" smtClean="0">
                <a:solidFill>
                  <a:srgbClr val="124171"/>
                </a:solidFill>
                <a:latin typeface="Calibri"/>
                <a:ea typeface="Calibri"/>
                <a:cs typeface="Calibri"/>
                <a:sym typeface="Calibri"/>
              </a:rPr>
              <a:t> Town hall Meeting to be held on Monday, December 6, 2021 at 3pm (EST) </a:t>
            </a:r>
            <a:endParaRPr dirty="0"/>
          </a:p>
          <a:p>
            <a:pPr marL="274320" lvl="0" indent="-274320" algn="l" rtl="0">
              <a:lnSpc>
                <a:spcPct val="120000"/>
              </a:lnSpc>
              <a:spcBef>
                <a:spcPts val="1200"/>
              </a:spcBef>
              <a:spcAft>
                <a:spcPts val="0"/>
              </a:spcAft>
              <a:buSzPts val="2800"/>
              <a:buChar char="•"/>
            </a:pPr>
            <a:r>
              <a:rPr lang="en-US" sz="2800" dirty="0" smtClean="0">
                <a:solidFill>
                  <a:srgbClr val="124171"/>
                </a:solidFill>
                <a:latin typeface="Calibri"/>
                <a:ea typeface="Calibri"/>
                <a:cs typeface="Calibri"/>
                <a:sym typeface="Calibri"/>
              </a:rPr>
              <a:t>Email letter to be sent early January to all ESD faculty advisors outlining the process </a:t>
            </a:r>
            <a:endParaRPr dirty="0"/>
          </a:p>
          <a:p>
            <a:pPr marL="274320" lvl="0" indent="-274320" algn="l" rtl="0">
              <a:lnSpc>
                <a:spcPct val="120000"/>
              </a:lnSpc>
              <a:spcBef>
                <a:spcPts val="1200"/>
              </a:spcBef>
              <a:spcAft>
                <a:spcPts val="0"/>
              </a:spcAft>
              <a:buSzPts val="2800"/>
              <a:buChar char="•"/>
            </a:pPr>
            <a:r>
              <a:rPr lang="en-US" sz="2800" dirty="0" smtClean="0">
                <a:solidFill>
                  <a:srgbClr val="124171"/>
                </a:solidFill>
                <a:latin typeface="Calibri"/>
                <a:cs typeface="Calibri"/>
                <a:sym typeface="Calibri"/>
              </a:rPr>
              <a:t>NEW marketing flyer out lining all ESD ICHRIE benefits </a:t>
            </a:r>
            <a:endParaRPr dirty="0"/>
          </a:p>
        </p:txBody>
      </p:sp>
      <p:pic>
        <p:nvPicPr>
          <p:cNvPr id="285" name="Google Shape;285;p27"/>
          <p:cNvPicPr preferRelativeResize="0"/>
          <p:nvPr/>
        </p:nvPicPr>
        <p:blipFill rotWithShape="1">
          <a:blip r:embed="rId3">
            <a:alphaModFix/>
          </a:blip>
          <a:srcRect/>
          <a:stretch/>
        </p:blipFill>
        <p:spPr>
          <a:xfrm>
            <a:off x="0" y="0"/>
            <a:ext cx="14630399" cy="1276350"/>
          </a:xfrm>
          <a:prstGeom prst="rect">
            <a:avLst/>
          </a:prstGeom>
          <a:noFill/>
          <a:ln>
            <a:noFill/>
          </a:ln>
        </p:spPr>
      </p:pic>
      <p:sp>
        <p:nvSpPr>
          <p:cNvPr id="287" name="Google Shape;287;p27"/>
          <p:cNvSpPr txBox="1">
            <a:spLocks noGrp="1"/>
          </p:cNvSpPr>
          <p:nvPr>
            <p:ph type="title"/>
          </p:nvPr>
        </p:nvSpPr>
        <p:spPr>
          <a:xfrm>
            <a:off x="1553235" y="408791"/>
            <a:ext cx="11523930" cy="1259082"/>
          </a:xfrm>
          <a:prstGeom prst="rect">
            <a:avLst/>
          </a:prstGeom>
          <a:noFill/>
          <a:ln>
            <a:noFill/>
          </a:ln>
        </p:spPr>
        <p:txBody>
          <a:bodyPr spcFirstLastPara="1" wrap="square" lIns="91425" tIns="45700" rIns="91425" bIns="45700" numCol="1" anchor="t" anchorCtr="0">
            <a:noAutofit/>
          </a:bodyPr>
          <a:lstStyle/>
          <a:p>
            <a:pPr marL="0" lvl="0" indent="0" algn="ctr" rtl="0">
              <a:lnSpc>
                <a:spcPct val="90000"/>
              </a:lnSpc>
              <a:spcBef>
                <a:spcPts val="0"/>
              </a:spcBef>
              <a:spcAft>
                <a:spcPts val="0"/>
              </a:spcAft>
              <a:buClr>
                <a:schemeClr val="lt1"/>
              </a:buClr>
              <a:buSzPts val="4800"/>
              <a:buFont typeface="Calibri"/>
              <a:buNone/>
            </a:pPr>
            <a:r>
              <a:rPr lang="en-US" sz="4800" b="1">
                <a:solidFill>
                  <a:schemeClr val="lt1"/>
                </a:solidFill>
                <a:latin typeface="Calibri"/>
                <a:ea typeface="Calibri"/>
                <a:cs typeface="Calibri"/>
                <a:sym typeface="Calibri"/>
              </a:rPr>
              <a:t>NEXT STEPS….</a:t>
            </a:r>
            <a:endParaRPr sz="48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94"/>
        <p:cNvGrpSpPr/>
        <p:nvPr/>
      </p:nvGrpSpPr>
      <p:grpSpPr>
        <a:xfrm>
          <a:off x="0" y="0"/>
          <a:ext cx="0" cy="0"/>
          <a:chOff x="0" y="0"/>
          <a:chExt cx="0" cy="0"/>
        </a:xfrm>
      </p:grpSpPr>
      <p:pic>
        <p:nvPicPr>
          <p:cNvPr id="295" name="Google Shape;295;p28"/>
          <p:cNvPicPr preferRelativeResize="0"/>
          <p:nvPr/>
        </p:nvPicPr>
        <p:blipFill rotWithShape="1">
          <a:blip r:embed="rId3">
            <a:alphaModFix/>
          </a:blip>
          <a:srcRect/>
          <a:stretch/>
        </p:blipFill>
        <p:spPr>
          <a:xfrm>
            <a:off x="0" y="0"/>
            <a:ext cx="14630399" cy="1276350"/>
          </a:xfrm>
          <a:prstGeom prst="rect">
            <a:avLst/>
          </a:prstGeom>
          <a:noFill/>
          <a:ln>
            <a:noFill/>
          </a:ln>
        </p:spPr>
      </p:pic>
      <p:sp>
        <p:nvSpPr>
          <p:cNvPr id="296" name="Google Shape;296;p28"/>
          <p:cNvSpPr txBox="1"/>
          <p:nvPr/>
        </p:nvSpPr>
        <p:spPr>
          <a:xfrm>
            <a:off x="509513" y="235254"/>
            <a:ext cx="13228662" cy="1015663"/>
          </a:xfrm>
          <a:prstGeom prst="rect">
            <a:avLst/>
          </a:prstGeom>
          <a:noFill/>
          <a:ln>
            <a:noFill/>
          </a:ln>
        </p:spPr>
        <p:txBody>
          <a:bodyPr spcFirstLastPara="1" wrap="square" lIns="91425" tIns="45700" rIns="91425" bIns="45700" numCol="1" anchor="t" anchorCtr="0">
            <a:noAutofit/>
          </a:bodyPr>
          <a:lstStyle/>
          <a:p>
            <a:pPr marL="0" marR="0" lvl="0" indent="0" algn="ctr" rtl="0">
              <a:spcBef>
                <a:spcPts val="0"/>
              </a:spcBef>
              <a:spcAft>
                <a:spcPts val="0"/>
              </a:spcAft>
              <a:buNone/>
            </a:pPr>
            <a:r>
              <a:rPr lang="en-US" sz="6000">
                <a:solidFill>
                  <a:schemeClr val="lt1"/>
                </a:solidFill>
                <a:latin typeface="Arial"/>
                <a:ea typeface="Arial"/>
                <a:cs typeface="Arial"/>
                <a:sym typeface="Arial"/>
              </a:rPr>
              <a:t>Questions?</a:t>
            </a:r>
            <a:endParaRPr/>
          </a:p>
        </p:txBody>
      </p:sp>
      <p:pic>
        <p:nvPicPr>
          <p:cNvPr id="298" name="Google Shape;298;p28" descr="What is the real issue? | Lauron Buys Coaching"/>
          <p:cNvPicPr preferRelativeResize="0"/>
          <p:nvPr/>
        </p:nvPicPr>
        <p:blipFill rotWithShape="1">
          <a:blip r:embed="rId4">
            <a:alphaModFix/>
          </a:blip>
          <a:srcRect/>
          <a:stretch/>
        </p:blipFill>
        <p:spPr>
          <a:xfrm>
            <a:off x="2817219" y="1710441"/>
            <a:ext cx="8613250" cy="574216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305"/>
        <p:cNvGrpSpPr/>
        <p:nvPr/>
      </p:nvGrpSpPr>
      <p:grpSpPr>
        <a:xfrm>
          <a:off x="0" y="0"/>
          <a:ext cx="0" cy="0"/>
          <a:chOff x="0" y="0"/>
          <a:chExt cx="0" cy="0"/>
        </a:xfrm>
      </p:grpSpPr>
      <p:pic>
        <p:nvPicPr>
          <p:cNvPr id="306" name="Google Shape;306;p29"/>
          <p:cNvPicPr preferRelativeResize="0"/>
          <p:nvPr/>
        </p:nvPicPr>
        <p:blipFill rotWithShape="1">
          <a:blip r:embed="rId3">
            <a:alphaModFix/>
          </a:blip>
          <a:srcRect/>
          <a:stretch/>
        </p:blipFill>
        <p:spPr>
          <a:xfrm>
            <a:off x="0" y="0"/>
            <a:ext cx="14630400" cy="1276350"/>
          </a:xfrm>
          <a:prstGeom prst="rect">
            <a:avLst/>
          </a:prstGeom>
          <a:noFill/>
          <a:ln>
            <a:noFill/>
          </a:ln>
        </p:spPr>
      </p:pic>
      <p:sp>
        <p:nvSpPr>
          <p:cNvPr id="307" name="Google Shape;307;p29"/>
          <p:cNvSpPr txBox="1"/>
          <p:nvPr/>
        </p:nvSpPr>
        <p:spPr>
          <a:xfrm>
            <a:off x="509513" y="235254"/>
            <a:ext cx="13228800" cy="1015800"/>
          </a:xfrm>
          <a:prstGeom prst="rect">
            <a:avLst/>
          </a:prstGeom>
          <a:noFill/>
          <a:ln>
            <a:noFill/>
          </a:ln>
        </p:spPr>
        <p:txBody>
          <a:bodyPr spcFirstLastPara="1" wrap="square" lIns="91425" tIns="45700" rIns="91425" bIns="45700" numCol="1" anchor="t" anchorCtr="0">
            <a:noAutofit/>
          </a:bodyPr>
          <a:lstStyle/>
          <a:p>
            <a:pPr marL="0" marR="0" lvl="0" indent="0" algn="ctr" rtl="0">
              <a:spcBef>
                <a:spcPts val="0"/>
              </a:spcBef>
              <a:spcAft>
                <a:spcPts val="0"/>
              </a:spcAft>
              <a:buNone/>
            </a:pPr>
            <a:endParaRPr/>
          </a:p>
        </p:txBody>
      </p:sp>
      <p:pic>
        <p:nvPicPr>
          <p:cNvPr id="309" name="Google Shape;309;p29" descr="Thank You Word Cloud Background, All Languages, Multilingual.. Royalty Free  Cliparts, Vectors, And Stock Illustration. Image 72041672."/>
          <p:cNvPicPr preferRelativeResize="0"/>
          <p:nvPr/>
        </p:nvPicPr>
        <p:blipFill>
          <a:blip r:embed="rId4">
            <a:alphaModFix/>
          </a:blip>
          <a:stretch>
            <a:fillRect/>
          </a:stretch>
        </p:blipFill>
        <p:spPr>
          <a:xfrm>
            <a:off x="1748075" y="1350800"/>
            <a:ext cx="11271724" cy="6430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46"/>
        <p:cNvGrpSpPr/>
        <p:nvPr/>
      </p:nvGrpSpPr>
      <p:grpSpPr>
        <a:xfrm>
          <a:off x="0" y="0"/>
          <a:ext cx="0" cy="0"/>
          <a:chOff x="0" y="0"/>
          <a:chExt cx="0" cy="0"/>
        </a:xfrm>
      </p:grpSpPr>
      <p:pic>
        <p:nvPicPr>
          <p:cNvPr id="147" name="Google Shape;147;p16"/>
          <p:cNvPicPr preferRelativeResize="0"/>
          <p:nvPr/>
        </p:nvPicPr>
        <p:blipFill rotWithShape="1">
          <a:blip r:embed="rId3">
            <a:alphaModFix/>
          </a:blip>
          <a:srcRect/>
          <a:stretch/>
        </p:blipFill>
        <p:spPr>
          <a:xfrm>
            <a:off x="0" y="0"/>
            <a:ext cx="14630399" cy="1276350"/>
          </a:xfrm>
          <a:prstGeom prst="rect">
            <a:avLst/>
          </a:prstGeom>
          <a:noFill/>
          <a:ln>
            <a:noFill/>
          </a:ln>
        </p:spPr>
      </p:pic>
      <p:sp>
        <p:nvSpPr>
          <p:cNvPr id="148" name="Google Shape;148;p16"/>
          <p:cNvSpPr txBox="1"/>
          <p:nvPr/>
        </p:nvSpPr>
        <p:spPr>
          <a:xfrm>
            <a:off x="33473" y="231856"/>
            <a:ext cx="14596928" cy="830997"/>
          </a:xfrm>
          <a:prstGeom prst="rect">
            <a:avLst/>
          </a:prstGeom>
          <a:noFill/>
          <a:ln>
            <a:noFill/>
          </a:ln>
        </p:spPr>
        <p:txBody>
          <a:bodyPr spcFirstLastPara="1" wrap="square" lIns="91425" tIns="45700" rIns="91425" bIns="45700" numCol="1" anchor="t" anchorCtr="0">
            <a:noAutofit/>
          </a:bodyPr>
          <a:lstStyle/>
          <a:p>
            <a:pPr marL="0" marR="0" lvl="0" indent="0" algn="ctr" rtl="0">
              <a:spcBef>
                <a:spcPts val="0"/>
              </a:spcBef>
              <a:spcAft>
                <a:spcPts val="0"/>
              </a:spcAft>
              <a:buNone/>
            </a:pPr>
            <a:r>
              <a:rPr lang="en-US" sz="4800" dirty="0" smtClean="0">
                <a:solidFill>
                  <a:schemeClr val="lt1"/>
                </a:solidFill>
                <a:latin typeface="Calibri"/>
                <a:ea typeface="Calibri"/>
                <a:cs typeface="Calibri"/>
                <a:sym typeface="Calibri"/>
              </a:rPr>
              <a:t>AGENDA</a:t>
            </a:r>
            <a:endParaRPr dirty="0"/>
          </a:p>
        </p:txBody>
      </p:sp>
      <p:sp>
        <p:nvSpPr>
          <p:cNvPr id="149" name="Google Shape;149;p16"/>
          <p:cNvSpPr txBox="1">
            <a:spLocks noGrp="1"/>
          </p:cNvSpPr>
          <p:nvPr>
            <p:ph type="body" idx="1"/>
          </p:nvPr>
        </p:nvSpPr>
        <p:spPr>
          <a:xfrm>
            <a:off x="2609082" y="1678405"/>
            <a:ext cx="5760553" cy="5431157"/>
          </a:xfrm>
          <a:prstGeom prst="rect">
            <a:avLst/>
          </a:prstGeom>
          <a:noFill/>
          <a:ln>
            <a:noFill/>
          </a:ln>
        </p:spPr>
        <p:txBody>
          <a:bodyPr spcFirstLastPara="1" wrap="square" lIns="91425" tIns="45700" rIns="91425" bIns="45700" numCol="1" anchor="t" anchorCtr="0">
            <a:noAutofit/>
          </a:bodyPr>
          <a:lstStyle/>
          <a:p>
            <a:pPr marL="274320" lvl="0" indent="-274320" algn="l" rtl="0">
              <a:lnSpc>
                <a:spcPct val="120000"/>
              </a:lnSpc>
              <a:spcBef>
                <a:spcPts val="0"/>
              </a:spcBef>
              <a:spcAft>
                <a:spcPts val="0"/>
              </a:spcAft>
              <a:buSzPts val="2600"/>
              <a:buChar char="•"/>
            </a:pPr>
            <a:endParaRPr lang="en-US" sz="2600" b="1" dirty="0" smtClean="0">
              <a:solidFill>
                <a:srgbClr val="124171"/>
              </a:solidFill>
              <a:latin typeface="Calibri"/>
              <a:ea typeface="Calibri"/>
              <a:cs typeface="Calibri"/>
              <a:sym typeface="Calibri"/>
            </a:endParaRPr>
          </a:p>
          <a:p>
            <a:pPr marL="274320" lvl="0" indent="-274320" algn="l" rtl="0">
              <a:lnSpc>
                <a:spcPct val="120000"/>
              </a:lnSpc>
              <a:spcBef>
                <a:spcPts val="0"/>
              </a:spcBef>
              <a:spcAft>
                <a:spcPts val="0"/>
              </a:spcAft>
              <a:buSzPts val="2600"/>
              <a:buChar char="•"/>
            </a:pPr>
            <a:r>
              <a:rPr lang="en-US" sz="2600" b="1" dirty="0" smtClean="0">
                <a:solidFill>
                  <a:srgbClr val="124171"/>
                </a:solidFill>
                <a:latin typeface="Calibri"/>
                <a:ea typeface="Calibri"/>
                <a:cs typeface="Calibri"/>
                <a:sym typeface="Calibri"/>
              </a:rPr>
              <a:t>ICHRIE Values </a:t>
            </a:r>
          </a:p>
          <a:p>
            <a:pPr marL="274320" lvl="0" indent="-274320" algn="l" rtl="0">
              <a:lnSpc>
                <a:spcPct val="120000"/>
              </a:lnSpc>
              <a:spcBef>
                <a:spcPts val="0"/>
              </a:spcBef>
              <a:spcAft>
                <a:spcPts val="0"/>
              </a:spcAft>
              <a:buSzPts val="2600"/>
              <a:buChar char="•"/>
            </a:pPr>
            <a:r>
              <a:rPr lang="en-US" sz="2600" b="1" dirty="0" smtClean="0">
                <a:solidFill>
                  <a:srgbClr val="124171"/>
                </a:solidFill>
                <a:latin typeface="Calibri"/>
                <a:ea typeface="Calibri"/>
                <a:cs typeface="Calibri"/>
                <a:sym typeface="Calibri"/>
              </a:rPr>
              <a:t>6 Points of Honor</a:t>
            </a:r>
          </a:p>
          <a:p>
            <a:pPr marL="731520" lvl="1" indent="-274320">
              <a:spcBef>
                <a:spcPts val="0"/>
              </a:spcBef>
              <a:buSzPts val="2600"/>
            </a:pPr>
            <a:r>
              <a:rPr lang="en-US" sz="2360" b="1" dirty="0" smtClean="0">
                <a:solidFill>
                  <a:srgbClr val="124171"/>
                </a:solidFill>
                <a:latin typeface="Calibri"/>
                <a:ea typeface="Calibri"/>
                <a:cs typeface="Calibri"/>
                <a:sym typeface="Calibri"/>
              </a:rPr>
              <a:t>Diversity-Equity-Inclusio</a:t>
            </a:r>
            <a:r>
              <a:rPr lang="en-US" sz="2360" b="1" dirty="0" smtClean="0">
                <a:solidFill>
                  <a:srgbClr val="124171"/>
                </a:solidFill>
                <a:latin typeface="Calibri"/>
                <a:ea typeface="Calibri"/>
                <a:cs typeface="Calibri"/>
                <a:sym typeface="Calibri"/>
              </a:rPr>
              <a:t>n</a:t>
            </a:r>
          </a:p>
          <a:p>
            <a:pPr marL="731520" lvl="1" indent="-274320">
              <a:spcBef>
                <a:spcPts val="0"/>
              </a:spcBef>
              <a:buSzPts val="2600"/>
            </a:pPr>
            <a:r>
              <a:rPr lang="en-US" sz="2360" b="1" dirty="0" smtClean="0">
                <a:solidFill>
                  <a:srgbClr val="124171"/>
                </a:solidFill>
                <a:latin typeface="Calibri"/>
                <a:ea typeface="Calibri"/>
                <a:cs typeface="Calibri"/>
                <a:sym typeface="Calibri"/>
              </a:rPr>
              <a:t>2021-2022 Service Learning </a:t>
            </a:r>
            <a:r>
              <a:rPr lang="en-US" sz="2360" b="1" dirty="0" smtClean="0">
                <a:solidFill>
                  <a:srgbClr val="124171"/>
                </a:solidFill>
                <a:latin typeface="Calibri"/>
                <a:ea typeface="Calibri"/>
                <a:cs typeface="Calibri"/>
                <a:sym typeface="Calibri"/>
              </a:rPr>
              <a:t>Theme</a:t>
            </a:r>
            <a:endParaRPr lang="en-US" dirty="0">
              <a:ea typeface="Calibri"/>
              <a:cs typeface="Calibri"/>
            </a:endParaRPr>
          </a:p>
          <a:p>
            <a:pPr marL="274320" lvl="0" indent="-274320" algn="l" rtl="0">
              <a:lnSpc>
                <a:spcPct val="120000"/>
              </a:lnSpc>
              <a:spcBef>
                <a:spcPts val="0"/>
              </a:spcBef>
              <a:spcAft>
                <a:spcPts val="0"/>
              </a:spcAft>
              <a:buSzPts val="2600"/>
              <a:buChar char="•"/>
            </a:pPr>
            <a:r>
              <a:rPr lang="en-US" sz="2600" b="1" dirty="0" smtClean="0">
                <a:solidFill>
                  <a:srgbClr val="124171"/>
                </a:solidFill>
                <a:latin typeface="Calibri"/>
                <a:ea typeface="Calibri"/>
                <a:cs typeface="Calibri"/>
                <a:sym typeface="Calibri"/>
              </a:rPr>
              <a:t>NEW ESD Student Benefits </a:t>
            </a:r>
          </a:p>
          <a:p>
            <a:pPr marL="731520" lvl="1" indent="-274320">
              <a:spcBef>
                <a:spcPts val="0"/>
              </a:spcBef>
              <a:buSzPts val="2600"/>
            </a:pPr>
            <a:r>
              <a:rPr lang="en-US" b="1" dirty="0" smtClean="0">
                <a:solidFill>
                  <a:srgbClr val="124171"/>
                </a:solidFill>
                <a:latin typeface="Calibri"/>
                <a:cs typeface="Calibri"/>
                <a:sym typeface="Calibri"/>
              </a:rPr>
              <a:t>ICHRIE Membership</a:t>
            </a:r>
            <a:endParaRPr dirty="0"/>
          </a:p>
          <a:p>
            <a:pPr marL="274320" lvl="0" indent="-274320" algn="l" rtl="0">
              <a:lnSpc>
                <a:spcPct val="120000"/>
              </a:lnSpc>
              <a:spcBef>
                <a:spcPts val="1200"/>
              </a:spcBef>
              <a:spcAft>
                <a:spcPts val="0"/>
              </a:spcAft>
              <a:buSzPts val="2600"/>
              <a:buChar char="•"/>
            </a:pPr>
            <a:r>
              <a:rPr lang="en-US" sz="2600" b="1" dirty="0" smtClean="0">
                <a:solidFill>
                  <a:srgbClr val="124171"/>
                </a:solidFill>
                <a:latin typeface="Calibri"/>
                <a:ea typeface="Calibri"/>
                <a:cs typeface="Calibri"/>
                <a:sym typeface="Calibri"/>
              </a:rPr>
              <a:t>NEW Online Processes</a:t>
            </a:r>
          </a:p>
          <a:p>
            <a:pPr marL="731520" lvl="1" indent="-274320">
              <a:spcBef>
                <a:spcPts val="1200"/>
              </a:spcBef>
              <a:buSzPts val="2600"/>
            </a:pPr>
            <a:r>
              <a:rPr lang="en-US" b="1" dirty="0" smtClean="0">
                <a:solidFill>
                  <a:srgbClr val="124171"/>
                </a:solidFill>
                <a:latin typeface="Calibri"/>
                <a:cs typeface="Calibri"/>
                <a:sym typeface="Calibri"/>
              </a:rPr>
              <a:t>Induction Ceremony</a:t>
            </a:r>
          </a:p>
          <a:p>
            <a:pPr marL="1188720" lvl="2" indent="-274320">
              <a:spcBef>
                <a:spcPts val="1200"/>
              </a:spcBef>
              <a:buSzPts val="2600"/>
            </a:pPr>
            <a:r>
              <a:rPr lang="en-US" b="1" dirty="0" smtClean="0">
                <a:solidFill>
                  <a:srgbClr val="124171"/>
                </a:solidFill>
                <a:latin typeface="Calibri"/>
                <a:cs typeface="Calibri"/>
                <a:sym typeface="Calibri"/>
              </a:rPr>
              <a:t>Faculty Advisor</a:t>
            </a:r>
            <a:endParaRPr lang="en-US" dirty="0">
              <a:cs typeface="Calibri"/>
            </a:endParaRPr>
          </a:p>
          <a:p>
            <a:pPr marL="1188720" lvl="2" indent="-274320">
              <a:spcBef>
                <a:spcPts val="1200"/>
              </a:spcBef>
              <a:buSzPts val="2600"/>
            </a:pPr>
            <a:r>
              <a:rPr lang="en-US" b="1" dirty="0" smtClean="0">
                <a:solidFill>
                  <a:srgbClr val="124171"/>
                </a:solidFill>
                <a:latin typeface="Calibri"/>
                <a:cs typeface="Calibri"/>
                <a:sym typeface="Calibri"/>
              </a:rPr>
              <a:t>Student Application</a:t>
            </a:r>
            <a:endParaRPr lang="en-US" b="1" dirty="0">
              <a:solidFill>
                <a:srgbClr val="124171"/>
              </a:solidFill>
              <a:latin typeface="Calibri"/>
              <a:cs typeface="Calibri"/>
              <a:sym typeface="Calibri"/>
            </a:endParaRPr>
          </a:p>
        </p:txBody>
      </p:sp>
      <p:pic>
        <p:nvPicPr>
          <p:cNvPr id="151" name="Google Shape;151;p16"/>
          <p:cNvPicPr preferRelativeResize="0"/>
          <p:nvPr/>
        </p:nvPicPr>
        <p:blipFill rotWithShape="1">
          <a:blip r:embed="rId4">
            <a:alphaModFix/>
          </a:blip>
          <a:srcRect/>
          <a:stretch/>
        </p:blipFill>
        <p:spPr>
          <a:xfrm>
            <a:off x="33473" y="1276350"/>
            <a:ext cx="1752889" cy="1752889"/>
          </a:xfrm>
          <a:prstGeom prst="rect">
            <a:avLst/>
          </a:prstGeom>
          <a:noFill/>
          <a:ln>
            <a:noFill/>
          </a:ln>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78483" y="5517931"/>
            <a:ext cx="5128356" cy="210995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316"/>
        <p:cNvGrpSpPr/>
        <p:nvPr/>
      </p:nvGrpSpPr>
      <p:grpSpPr>
        <a:xfrm>
          <a:off x="0" y="0"/>
          <a:ext cx="0" cy="0"/>
          <a:chOff x="0" y="0"/>
          <a:chExt cx="0" cy="0"/>
        </a:xfrm>
      </p:grpSpPr>
      <p:pic>
        <p:nvPicPr>
          <p:cNvPr id="317" name="Google Shape;317;p30"/>
          <p:cNvPicPr preferRelativeResize="0"/>
          <p:nvPr/>
        </p:nvPicPr>
        <p:blipFill rotWithShape="1">
          <a:blip r:embed="rId3">
            <a:alphaModFix/>
          </a:blip>
          <a:srcRect/>
          <a:stretch/>
        </p:blipFill>
        <p:spPr>
          <a:xfrm>
            <a:off x="0" y="-204973"/>
            <a:ext cx="14630399" cy="1276350"/>
          </a:xfrm>
          <a:prstGeom prst="rect">
            <a:avLst/>
          </a:prstGeom>
          <a:noFill/>
          <a:ln>
            <a:noFill/>
          </a:ln>
        </p:spPr>
      </p:pic>
      <p:sp>
        <p:nvSpPr>
          <p:cNvPr id="318" name="Google Shape;318;p30"/>
          <p:cNvSpPr txBox="1"/>
          <p:nvPr/>
        </p:nvSpPr>
        <p:spPr>
          <a:xfrm>
            <a:off x="-1" y="170630"/>
            <a:ext cx="14630399" cy="707886"/>
          </a:xfrm>
          <a:prstGeom prst="rect">
            <a:avLst/>
          </a:prstGeom>
          <a:noFill/>
          <a:ln>
            <a:noFill/>
          </a:ln>
        </p:spPr>
        <p:txBody>
          <a:bodyPr spcFirstLastPara="1" wrap="square" lIns="91425" tIns="45700" rIns="91425" bIns="45700" numCol="1" anchor="t" anchorCtr="0">
            <a:noAutofit/>
          </a:bodyPr>
          <a:lstStyle/>
          <a:p>
            <a:pPr marL="0" marR="0" lvl="0" indent="0" algn="ctr" rtl="0">
              <a:spcBef>
                <a:spcPts val="0"/>
              </a:spcBef>
              <a:spcAft>
                <a:spcPts val="0"/>
              </a:spcAft>
              <a:buNone/>
            </a:pPr>
            <a:r>
              <a:rPr lang="en-US" sz="4000" dirty="0">
                <a:solidFill>
                  <a:schemeClr val="lt1"/>
                </a:solidFill>
                <a:latin typeface="Arial"/>
                <a:ea typeface="Arial"/>
                <a:cs typeface="Arial"/>
                <a:sym typeface="Arial"/>
              </a:rPr>
              <a:t>Eta Sigma Delta </a:t>
            </a:r>
            <a:r>
              <a:rPr lang="en-US" sz="4000" dirty="0" smtClean="0">
                <a:solidFill>
                  <a:schemeClr val="lt1"/>
                </a:solidFill>
                <a:latin typeface="Arial"/>
                <a:ea typeface="Arial"/>
                <a:cs typeface="Arial"/>
                <a:sym typeface="Arial"/>
              </a:rPr>
              <a:t>Board of Governors</a:t>
            </a:r>
            <a:endParaRPr dirty="0"/>
          </a:p>
        </p:txBody>
      </p:sp>
      <p:sp>
        <p:nvSpPr>
          <p:cNvPr id="320" name="Google Shape;320;p30"/>
          <p:cNvSpPr txBox="1"/>
          <p:nvPr/>
        </p:nvSpPr>
        <p:spPr>
          <a:xfrm>
            <a:off x="387519" y="1446980"/>
            <a:ext cx="10342418" cy="707886"/>
          </a:xfrm>
          <a:prstGeom prst="rect">
            <a:avLst/>
          </a:prstGeom>
          <a:noFill/>
          <a:ln>
            <a:noFill/>
          </a:ln>
        </p:spPr>
        <p:txBody>
          <a:bodyPr spcFirstLastPara="1" wrap="square" lIns="91425" tIns="45700" rIns="91425" bIns="45700" numCol="1" anchor="t" anchorCtr="0">
            <a:noAutofit/>
          </a:bodyPr>
          <a:lstStyle/>
          <a:p>
            <a:pPr marL="0" marR="0" lvl="0" indent="0" algn="l" rtl="0">
              <a:spcBef>
                <a:spcPts val="0"/>
              </a:spcBef>
              <a:spcAft>
                <a:spcPts val="0"/>
              </a:spcAft>
              <a:buNone/>
            </a:pPr>
            <a:endParaRPr dirty="0"/>
          </a:p>
        </p:txBody>
      </p:sp>
      <p:sp>
        <p:nvSpPr>
          <p:cNvPr id="321" name="Google Shape;321;p30"/>
          <p:cNvSpPr txBox="1">
            <a:spLocks noGrp="1"/>
          </p:cNvSpPr>
          <p:nvPr>
            <p:ph type="body" idx="1"/>
          </p:nvPr>
        </p:nvSpPr>
        <p:spPr>
          <a:xfrm>
            <a:off x="-1" y="1254119"/>
            <a:ext cx="13672969" cy="5431157"/>
          </a:xfrm>
          <a:prstGeom prst="rect">
            <a:avLst/>
          </a:prstGeom>
          <a:noFill/>
          <a:ln>
            <a:noFill/>
          </a:ln>
        </p:spPr>
        <p:txBody>
          <a:bodyPr spcFirstLastPara="1" wrap="square" lIns="91425" tIns="45700" rIns="91425" bIns="45700" numCol="1" anchor="t" anchorCtr="0">
            <a:noAutofit/>
          </a:bodyPr>
          <a:lstStyle/>
          <a:p>
            <a:pPr marL="653110" lvl="1" indent="0">
              <a:buSzPts val="2800"/>
              <a:buNone/>
            </a:pPr>
            <a:r>
              <a:rPr lang="en-US" sz="1800" b="1" dirty="0" smtClean="0">
                <a:solidFill>
                  <a:srgbClr val="124171"/>
                </a:solidFill>
              </a:rPr>
              <a:t>Dr. Donna Albano, </a:t>
            </a:r>
            <a:r>
              <a:rPr lang="en-US" sz="1800" dirty="0" smtClean="0">
                <a:solidFill>
                  <a:srgbClr val="094B82"/>
                </a:solidFill>
              </a:rPr>
              <a:t>Stockton </a:t>
            </a:r>
            <a:r>
              <a:rPr lang="en-US" sz="1800" dirty="0">
                <a:solidFill>
                  <a:srgbClr val="094B82"/>
                </a:solidFill>
              </a:rPr>
              <a:t>University and </a:t>
            </a:r>
            <a:r>
              <a:rPr lang="en-US" sz="1800" dirty="0" smtClean="0">
                <a:solidFill>
                  <a:srgbClr val="094B82"/>
                </a:solidFill>
              </a:rPr>
              <a:t>Treasurer</a:t>
            </a:r>
            <a:endParaRPr lang="en-US" sz="1800" b="1" dirty="0" smtClean="0">
              <a:solidFill>
                <a:srgbClr val="124171"/>
              </a:solidFill>
            </a:endParaRPr>
          </a:p>
          <a:p>
            <a:pPr marL="653110" lvl="1" indent="0">
              <a:buSzPts val="2800"/>
              <a:buNone/>
            </a:pPr>
            <a:r>
              <a:rPr lang="en-US" sz="1800" b="1" dirty="0" smtClean="0">
                <a:solidFill>
                  <a:srgbClr val="124171"/>
                </a:solidFill>
              </a:rPr>
              <a:t>Fran Brasseux, </a:t>
            </a:r>
            <a:r>
              <a:rPr lang="en-US" sz="1800" dirty="0" smtClean="0">
                <a:solidFill>
                  <a:srgbClr val="094B82"/>
                </a:solidFill>
              </a:rPr>
              <a:t>Executive Director of ICHRIE</a:t>
            </a:r>
            <a:endParaRPr lang="en-US" sz="1800" b="1" dirty="0" smtClean="0">
              <a:solidFill>
                <a:srgbClr val="124171"/>
              </a:solidFill>
            </a:endParaRPr>
          </a:p>
          <a:p>
            <a:pPr marL="653110" lvl="1" indent="0">
              <a:buSzPts val="2800"/>
              <a:buNone/>
            </a:pPr>
            <a:r>
              <a:rPr lang="en-US" sz="1800" b="1" dirty="0" smtClean="0">
                <a:solidFill>
                  <a:srgbClr val="124171"/>
                </a:solidFill>
              </a:rPr>
              <a:t>Milena </a:t>
            </a:r>
            <a:r>
              <a:rPr lang="en-US" sz="1800" b="1" dirty="0" err="1">
                <a:solidFill>
                  <a:srgbClr val="124171"/>
                </a:solidFill>
              </a:rPr>
              <a:t>Kuznin</a:t>
            </a:r>
            <a:r>
              <a:rPr lang="en-US" sz="1800" b="1" dirty="0" smtClean="0">
                <a:solidFill>
                  <a:srgbClr val="124171"/>
                </a:solidFill>
              </a:rPr>
              <a:t>,</a:t>
            </a:r>
            <a:r>
              <a:rPr lang="en-US" sz="1800" dirty="0">
                <a:solidFill>
                  <a:srgbClr val="094B82"/>
                </a:solidFill>
              </a:rPr>
              <a:t> </a:t>
            </a:r>
            <a:r>
              <a:rPr lang="en-US" sz="1800" dirty="0" smtClean="0">
                <a:solidFill>
                  <a:srgbClr val="094B82"/>
                </a:solidFill>
              </a:rPr>
              <a:t>RIT </a:t>
            </a:r>
            <a:r>
              <a:rPr lang="en-US" sz="1800" dirty="0">
                <a:solidFill>
                  <a:srgbClr val="094B82"/>
                </a:solidFill>
              </a:rPr>
              <a:t>University </a:t>
            </a:r>
            <a:r>
              <a:rPr lang="en-US" sz="1800" dirty="0" smtClean="0">
                <a:solidFill>
                  <a:srgbClr val="094B82"/>
                </a:solidFill>
              </a:rPr>
              <a:t>– Croatia and </a:t>
            </a:r>
            <a:r>
              <a:rPr lang="en-US" sz="1800" dirty="0">
                <a:solidFill>
                  <a:srgbClr val="094B82"/>
                </a:solidFill>
              </a:rPr>
              <a:t>ESD BOG member</a:t>
            </a:r>
            <a:endParaRPr lang="en-US" sz="1800" b="1" dirty="0">
              <a:solidFill>
                <a:srgbClr val="124171"/>
              </a:solidFill>
            </a:endParaRPr>
          </a:p>
          <a:p>
            <a:pPr marL="653110" lvl="1" indent="0">
              <a:buSzPts val="2800"/>
              <a:buNone/>
            </a:pPr>
            <a:r>
              <a:rPr lang="en-US" sz="1800" b="1" dirty="0" smtClean="0">
                <a:solidFill>
                  <a:srgbClr val="124171"/>
                </a:solidFill>
              </a:rPr>
              <a:t>Tim Flohr,</a:t>
            </a:r>
            <a:r>
              <a:rPr lang="en-US" sz="1800" dirty="0">
                <a:solidFill>
                  <a:srgbClr val="094B82"/>
                </a:solidFill>
              </a:rPr>
              <a:t> </a:t>
            </a:r>
            <a:r>
              <a:rPr lang="en-US" sz="1800" dirty="0" smtClean="0">
                <a:solidFill>
                  <a:srgbClr val="094B82"/>
                </a:solidFill>
              </a:rPr>
              <a:t>University of Memphis and Secretary</a:t>
            </a:r>
          </a:p>
          <a:p>
            <a:pPr marL="653110" lvl="1" indent="0">
              <a:buSzPts val="2800"/>
              <a:buNone/>
            </a:pPr>
            <a:r>
              <a:rPr lang="en-US" sz="1800" b="1" dirty="0" smtClean="0">
                <a:solidFill>
                  <a:srgbClr val="124171"/>
                </a:solidFill>
              </a:rPr>
              <a:t>Dr. Daniel Leung, </a:t>
            </a:r>
            <a:r>
              <a:rPr lang="en-US" sz="1800" dirty="0" smtClean="0">
                <a:solidFill>
                  <a:srgbClr val="094B82"/>
                </a:solidFill>
              </a:rPr>
              <a:t>Hong Kong Poly Technical University and </a:t>
            </a:r>
            <a:r>
              <a:rPr lang="en-US" sz="1800" dirty="0" err="1" smtClean="0">
                <a:solidFill>
                  <a:srgbClr val="094B82"/>
                </a:solidFill>
              </a:rPr>
              <a:t>APacCHRIE</a:t>
            </a:r>
            <a:r>
              <a:rPr lang="en-US" sz="1800" dirty="0" smtClean="0">
                <a:solidFill>
                  <a:srgbClr val="094B82"/>
                </a:solidFill>
              </a:rPr>
              <a:t> Representative</a:t>
            </a:r>
            <a:endParaRPr lang="en-US" sz="1800" b="1" dirty="0" smtClean="0">
              <a:solidFill>
                <a:srgbClr val="124171"/>
              </a:solidFill>
            </a:endParaRPr>
          </a:p>
          <a:p>
            <a:pPr marL="653110" lvl="1" indent="0">
              <a:buSzPts val="2800"/>
              <a:buNone/>
            </a:pPr>
            <a:r>
              <a:rPr lang="en-US" sz="1800" b="1" dirty="0" smtClean="0">
                <a:solidFill>
                  <a:srgbClr val="124171"/>
                </a:solidFill>
              </a:rPr>
              <a:t>Dr. Jeff Lolli,</a:t>
            </a:r>
            <a:r>
              <a:rPr lang="en-US" sz="1800" dirty="0" smtClean="0">
                <a:solidFill>
                  <a:srgbClr val="094B82"/>
                </a:solidFill>
              </a:rPr>
              <a:t> Widener University </a:t>
            </a:r>
            <a:r>
              <a:rPr lang="en-US" sz="1800" dirty="0">
                <a:solidFill>
                  <a:srgbClr val="094B82"/>
                </a:solidFill>
              </a:rPr>
              <a:t>and </a:t>
            </a:r>
            <a:r>
              <a:rPr lang="en-US" sz="1800" dirty="0" smtClean="0">
                <a:solidFill>
                  <a:srgbClr val="094B82"/>
                </a:solidFill>
              </a:rPr>
              <a:t>NENA Federation Representative</a:t>
            </a:r>
            <a:endParaRPr lang="en-US" sz="1800" b="1" dirty="0" smtClean="0">
              <a:solidFill>
                <a:srgbClr val="124171"/>
              </a:solidFill>
            </a:endParaRPr>
          </a:p>
          <a:p>
            <a:pPr marL="653110" lvl="1" indent="0">
              <a:buSzPts val="2800"/>
              <a:buNone/>
            </a:pPr>
            <a:r>
              <a:rPr lang="en-US" sz="1800" b="1" dirty="0" smtClean="0">
                <a:solidFill>
                  <a:srgbClr val="124171"/>
                </a:solidFill>
              </a:rPr>
              <a:t>Dr. Godwin </a:t>
            </a:r>
            <a:r>
              <a:rPr lang="en-US" sz="1800" b="1" dirty="0" err="1" smtClean="0">
                <a:solidFill>
                  <a:srgbClr val="124171"/>
                </a:solidFill>
              </a:rPr>
              <a:t>Obgeide</a:t>
            </a:r>
            <a:r>
              <a:rPr lang="en-US" sz="1800" b="1" dirty="0" smtClean="0">
                <a:solidFill>
                  <a:srgbClr val="124171"/>
                </a:solidFill>
              </a:rPr>
              <a:t>, </a:t>
            </a:r>
            <a:r>
              <a:rPr lang="en-US" sz="1800" dirty="0" smtClean="0">
                <a:solidFill>
                  <a:srgbClr val="094B82"/>
                </a:solidFill>
              </a:rPr>
              <a:t>Purdue Northwest </a:t>
            </a:r>
            <a:r>
              <a:rPr lang="en-US" sz="1800" dirty="0">
                <a:solidFill>
                  <a:srgbClr val="094B82"/>
                </a:solidFill>
              </a:rPr>
              <a:t>University and </a:t>
            </a:r>
            <a:r>
              <a:rPr lang="en-US" sz="1800" dirty="0" smtClean="0">
                <a:solidFill>
                  <a:srgbClr val="094B82"/>
                </a:solidFill>
              </a:rPr>
              <a:t>Director of Marketing</a:t>
            </a:r>
            <a:endParaRPr lang="en-US" sz="1800" b="1" dirty="0" smtClean="0">
              <a:solidFill>
                <a:srgbClr val="124171"/>
              </a:solidFill>
            </a:endParaRPr>
          </a:p>
          <a:p>
            <a:pPr marL="653110" lvl="1" indent="0" algn="l" rtl="0">
              <a:lnSpc>
                <a:spcPct val="120000"/>
              </a:lnSpc>
              <a:spcBef>
                <a:spcPts val="600"/>
              </a:spcBef>
              <a:spcAft>
                <a:spcPts val="0"/>
              </a:spcAft>
              <a:buSzPts val="2800"/>
              <a:buNone/>
            </a:pPr>
            <a:r>
              <a:rPr lang="en-US" sz="1800" b="1" dirty="0" smtClean="0">
                <a:solidFill>
                  <a:srgbClr val="124171"/>
                </a:solidFill>
              </a:rPr>
              <a:t>Ruth </a:t>
            </a:r>
            <a:r>
              <a:rPr lang="en-US" sz="1800" b="1" dirty="0">
                <a:solidFill>
                  <a:srgbClr val="124171"/>
                </a:solidFill>
              </a:rPr>
              <a:t>O’Rourke, </a:t>
            </a:r>
            <a:r>
              <a:rPr lang="en-US" sz="1800" dirty="0">
                <a:solidFill>
                  <a:srgbClr val="094B82"/>
                </a:solidFill>
              </a:rPr>
              <a:t>James Madison University and ESD Chair of Board of Governors</a:t>
            </a:r>
            <a:endParaRPr sz="1800" dirty="0"/>
          </a:p>
          <a:p>
            <a:pPr marL="653110" lvl="1" indent="0">
              <a:buSzPts val="2800"/>
              <a:buNone/>
            </a:pPr>
            <a:r>
              <a:rPr lang="en-US" sz="1800" b="1" dirty="0" smtClean="0">
                <a:solidFill>
                  <a:srgbClr val="124171"/>
                </a:solidFill>
              </a:rPr>
              <a:t>Dr. Stacey Smith, </a:t>
            </a:r>
            <a:r>
              <a:rPr lang="en-US" sz="1800" dirty="0" smtClean="0">
                <a:solidFill>
                  <a:srgbClr val="094B82"/>
                </a:solidFill>
              </a:rPr>
              <a:t>Fort Hayes State University </a:t>
            </a:r>
            <a:r>
              <a:rPr lang="en-US" sz="1800" dirty="0">
                <a:solidFill>
                  <a:srgbClr val="094B82"/>
                </a:solidFill>
              </a:rPr>
              <a:t>and </a:t>
            </a:r>
            <a:r>
              <a:rPr lang="en-US" sz="1800" dirty="0" smtClean="0">
                <a:solidFill>
                  <a:srgbClr val="094B82"/>
                </a:solidFill>
              </a:rPr>
              <a:t>Director of Professional Development</a:t>
            </a:r>
            <a:endParaRPr lang="en-US" sz="1800" b="1" dirty="0" smtClean="0">
              <a:solidFill>
                <a:srgbClr val="124171"/>
              </a:solidFill>
            </a:endParaRPr>
          </a:p>
          <a:p>
            <a:pPr marL="653110" lvl="1" indent="0">
              <a:buSzPts val="2800"/>
              <a:buNone/>
            </a:pPr>
            <a:r>
              <a:rPr lang="en-US" sz="1800" b="1" dirty="0" smtClean="0">
                <a:solidFill>
                  <a:srgbClr val="124171"/>
                </a:solidFill>
              </a:rPr>
              <a:t>Dr. Willie Tao,</a:t>
            </a:r>
            <a:r>
              <a:rPr lang="en-US" sz="1800" dirty="0">
                <a:solidFill>
                  <a:srgbClr val="094B82"/>
                </a:solidFill>
              </a:rPr>
              <a:t> </a:t>
            </a:r>
            <a:r>
              <a:rPr lang="en-US" sz="1800" dirty="0" smtClean="0">
                <a:solidFill>
                  <a:srgbClr val="094B82"/>
                </a:solidFill>
              </a:rPr>
              <a:t>Oklahoma State </a:t>
            </a:r>
            <a:r>
              <a:rPr lang="en-US" sz="1800" dirty="0">
                <a:solidFill>
                  <a:srgbClr val="094B82"/>
                </a:solidFill>
              </a:rPr>
              <a:t>University and </a:t>
            </a:r>
            <a:r>
              <a:rPr lang="en-US" sz="1800" dirty="0" err="1" smtClean="0">
                <a:solidFill>
                  <a:srgbClr val="094B82"/>
                </a:solidFill>
              </a:rPr>
              <a:t>CentralCHRIE</a:t>
            </a:r>
            <a:r>
              <a:rPr lang="en-US" sz="1800" dirty="0" smtClean="0">
                <a:solidFill>
                  <a:srgbClr val="094B82"/>
                </a:solidFill>
              </a:rPr>
              <a:t> Federation Representative</a:t>
            </a:r>
            <a:endParaRPr lang="en-US" sz="1800" b="1" dirty="0" smtClean="0">
              <a:solidFill>
                <a:srgbClr val="124171"/>
              </a:solidFill>
            </a:endParaRPr>
          </a:p>
          <a:p>
            <a:pPr marL="653110" lvl="1" indent="0">
              <a:buSzPts val="2800"/>
              <a:buNone/>
            </a:pPr>
            <a:r>
              <a:rPr lang="en-US" sz="1800" b="1" dirty="0" smtClean="0">
                <a:solidFill>
                  <a:srgbClr val="124171"/>
                </a:solidFill>
              </a:rPr>
              <a:t>Dr. Andrea </a:t>
            </a:r>
            <a:r>
              <a:rPr lang="en-US" sz="1800" b="1" dirty="0">
                <a:solidFill>
                  <a:srgbClr val="124171"/>
                </a:solidFill>
              </a:rPr>
              <a:t>White-McNeil, </a:t>
            </a:r>
            <a:r>
              <a:rPr lang="en-US" sz="1800" dirty="0">
                <a:solidFill>
                  <a:srgbClr val="094B82"/>
                </a:solidFill>
              </a:rPr>
              <a:t>Bethune-</a:t>
            </a:r>
            <a:r>
              <a:rPr lang="en-US" sz="1800" dirty="0" err="1">
                <a:solidFill>
                  <a:srgbClr val="094B82"/>
                </a:solidFill>
              </a:rPr>
              <a:t>Cookman</a:t>
            </a:r>
            <a:r>
              <a:rPr lang="en-US" sz="1800" dirty="0">
                <a:solidFill>
                  <a:srgbClr val="094B82"/>
                </a:solidFill>
              </a:rPr>
              <a:t> University and </a:t>
            </a:r>
            <a:r>
              <a:rPr lang="en-US" sz="1800" dirty="0" smtClean="0">
                <a:solidFill>
                  <a:srgbClr val="094B82"/>
                </a:solidFill>
              </a:rPr>
              <a:t>SESCA Federation Representative</a:t>
            </a:r>
            <a:endParaRPr lang="en-US" sz="1800" b="1" dirty="0" smtClean="0">
              <a:solidFill>
                <a:srgbClr val="124171"/>
              </a:solidFill>
            </a:endParaRPr>
          </a:p>
          <a:p>
            <a:pPr marL="653110" lvl="1" indent="0">
              <a:buSzPts val="2800"/>
              <a:buNone/>
            </a:pPr>
            <a:r>
              <a:rPr lang="en-US" sz="1800" b="1" dirty="0">
                <a:solidFill>
                  <a:srgbClr val="124171"/>
                </a:solidFill>
              </a:rPr>
              <a:t>Dr. </a:t>
            </a:r>
            <a:r>
              <a:rPr lang="en-US" sz="1800" b="1" dirty="0" smtClean="0">
                <a:solidFill>
                  <a:srgbClr val="124171"/>
                </a:solidFill>
              </a:rPr>
              <a:t>Han Wen,</a:t>
            </a:r>
            <a:r>
              <a:rPr lang="en-US" sz="1800" dirty="0">
                <a:solidFill>
                  <a:srgbClr val="094B82"/>
                </a:solidFill>
              </a:rPr>
              <a:t> </a:t>
            </a:r>
            <a:r>
              <a:rPr lang="en-US" sz="1800" dirty="0" smtClean="0">
                <a:solidFill>
                  <a:srgbClr val="094B82"/>
                </a:solidFill>
              </a:rPr>
              <a:t>University of North Texas </a:t>
            </a:r>
            <a:r>
              <a:rPr lang="en-US" sz="1800" dirty="0">
                <a:solidFill>
                  <a:srgbClr val="094B82"/>
                </a:solidFill>
              </a:rPr>
              <a:t>and </a:t>
            </a:r>
            <a:r>
              <a:rPr lang="en-US" sz="1800" dirty="0" smtClean="0">
                <a:solidFill>
                  <a:srgbClr val="094B82"/>
                </a:solidFill>
              </a:rPr>
              <a:t>West Federation Representative</a:t>
            </a:r>
            <a:endParaRPr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33"/>
        <p:cNvGrpSpPr/>
        <p:nvPr/>
      </p:nvGrpSpPr>
      <p:grpSpPr>
        <a:xfrm>
          <a:off x="0" y="0"/>
          <a:ext cx="0" cy="0"/>
          <a:chOff x="0" y="0"/>
          <a:chExt cx="0" cy="0"/>
        </a:xfrm>
      </p:grpSpPr>
      <p:pic>
        <p:nvPicPr>
          <p:cNvPr id="134" name="Google Shape;134;p15"/>
          <p:cNvPicPr preferRelativeResize="0"/>
          <p:nvPr/>
        </p:nvPicPr>
        <p:blipFill rotWithShape="1">
          <a:blip r:embed="rId3">
            <a:alphaModFix/>
          </a:blip>
          <a:srcRect/>
          <a:stretch/>
        </p:blipFill>
        <p:spPr>
          <a:xfrm>
            <a:off x="0" y="0"/>
            <a:ext cx="14630400" cy="1276350"/>
          </a:xfrm>
          <a:prstGeom prst="rect">
            <a:avLst/>
          </a:prstGeom>
          <a:noFill/>
          <a:ln>
            <a:noFill/>
          </a:ln>
        </p:spPr>
      </p:pic>
      <p:sp>
        <p:nvSpPr>
          <p:cNvPr id="135" name="Google Shape;135;p15"/>
          <p:cNvSpPr txBox="1">
            <a:spLocks noGrp="1"/>
          </p:cNvSpPr>
          <p:nvPr>
            <p:ph type="title"/>
          </p:nvPr>
        </p:nvSpPr>
        <p:spPr>
          <a:xfrm>
            <a:off x="667427" y="453027"/>
            <a:ext cx="13564800" cy="774600"/>
          </a:xfrm>
          <a:prstGeom prst="rect">
            <a:avLst/>
          </a:prstGeom>
          <a:noFill/>
          <a:ln>
            <a:noFill/>
          </a:ln>
        </p:spPr>
        <p:txBody>
          <a:bodyPr spcFirstLastPara="1" wrap="square" lIns="91425" tIns="45700" rIns="91425" bIns="45700" numCol="1" anchor="t" anchorCtr="0">
            <a:noAutofit/>
          </a:bodyPr>
          <a:lstStyle/>
          <a:p>
            <a:pPr marL="0" lvl="0" indent="0" algn="l" rtl="0">
              <a:lnSpc>
                <a:spcPct val="90000"/>
              </a:lnSpc>
              <a:spcBef>
                <a:spcPts val="0"/>
              </a:spcBef>
              <a:spcAft>
                <a:spcPts val="0"/>
              </a:spcAft>
              <a:buClr>
                <a:schemeClr val="lt1"/>
              </a:buClr>
              <a:buSzPts val="2790"/>
              <a:buFont typeface="Calibri"/>
              <a:buNone/>
            </a:pPr>
            <a:r>
              <a:rPr lang="en-US" sz="2790" b="1">
                <a:solidFill>
                  <a:schemeClr val="lt1"/>
                </a:solidFill>
                <a:latin typeface="Calibri"/>
                <a:ea typeface="Calibri"/>
                <a:cs typeface="Calibri"/>
                <a:sym typeface="Calibri"/>
              </a:rPr>
              <a:t>INTERNATIONAL COUNCIL OF HOTEL, RESTAURANT, INSTITUTIONAL, EDUCATION (ICHRIE)</a:t>
            </a:r>
            <a:br>
              <a:rPr lang="en-US" sz="2790" b="1">
                <a:solidFill>
                  <a:schemeClr val="lt1"/>
                </a:solidFill>
                <a:latin typeface="Calibri"/>
                <a:ea typeface="Calibri"/>
                <a:cs typeface="Calibri"/>
                <a:sym typeface="Calibri"/>
              </a:rPr>
            </a:br>
            <a:r>
              <a:rPr lang="en-US" sz="3456" b="1">
                <a:solidFill>
                  <a:schemeClr val="dk1"/>
                </a:solidFill>
                <a:latin typeface="Calibri"/>
                <a:ea typeface="Calibri"/>
                <a:cs typeface="Calibri"/>
                <a:sym typeface="Calibri"/>
              </a:rPr>
              <a:t/>
            </a:r>
            <a:br>
              <a:rPr lang="en-US" sz="3456" b="1">
                <a:solidFill>
                  <a:schemeClr val="dk1"/>
                </a:solidFill>
                <a:latin typeface="Calibri"/>
                <a:ea typeface="Calibri"/>
                <a:cs typeface="Calibri"/>
                <a:sym typeface="Calibri"/>
              </a:rPr>
            </a:br>
            <a:r>
              <a:rPr lang="en-US" sz="2430" b="1">
                <a:latin typeface="Calibri"/>
                <a:ea typeface="Calibri"/>
                <a:cs typeface="Calibri"/>
                <a:sym typeface="Calibri"/>
              </a:rPr>
              <a:t/>
            </a:r>
            <a:br>
              <a:rPr lang="en-US" sz="2430" b="1">
                <a:latin typeface="Calibri"/>
                <a:ea typeface="Calibri"/>
                <a:cs typeface="Calibri"/>
                <a:sym typeface="Calibri"/>
              </a:rPr>
            </a:br>
            <a:endParaRPr sz="2430" b="1">
              <a:solidFill>
                <a:schemeClr val="dk1"/>
              </a:solidFill>
              <a:latin typeface="Calibri"/>
              <a:ea typeface="Calibri"/>
              <a:cs typeface="Calibri"/>
              <a:sym typeface="Calibri"/>
            </a:endParaRPr>
          </a:p>
        </p:txBody>
      </p:sp>
      <p:sp>
        <p:nvSpPr>
          <p:cNvPr id="136" name="Google Shape;136;p15"/>
          <p:cNvSpPr txBox="1"/>
          <p:nvPr/>
        </p:nvSpPr>
        <p:spPr>
          <a:xfrm>
            <a:off x="11950262" y="1276350"/>
            <a:ext cx="2522100" cy="646200"/>
          </a:xfrm>
          <a:prstGeom prst="rect">
            <a:avLst/>
          </a:prstGeom>
          <a:noFill/>
          <a:ln>
            <a:noFill/>
          </a:ln>
        </p:spPr>
        <p:txBody>
          <a:bodyPr spcFirstLastPara="1" wrap="square" lIns="91425" tIns="45700" rIns="91425" bIns="45700" numCol="1" anchor="t" anchorCtr="0">
            <a:noAutofit/>
          </a:bodyPr>
          <a:lstStyle/>
          <a:p>
            <a:pPr marL="0" marR="0" lvl="0" indent="0" algn="l" rtl="0">
              <a:spcBef>
                <a:spcPts val="0"/>
              </a:spcBef>
              <a:spcAft>
                <a:spcPts val="0"/>
              </a:spcAft>
              <a:buNone/>
            </a:pPr>
            <a:r>
              <a:rPr lang="en-US" sz="1800" b="1" u="sng">
                <a:solidFill>
                  <a:srgbClr val="124171"/>
                </a:solidFill>
                <a:latin typeface="Gill Sans"/>
                <a:ea typeface="Gill Sans"/>
                <a:cs typeface="Gill Sans"/>
                <a:sym typeface="Gill Sans"/>
              </a:rPr>
              <a:t>http://www.ichrie.org/</a:t>
            </a:r>
            <a:r>
              <a:rPr lang="en-US" sz="6000" b="1" u="sng">
                <a:solidFill>
                  <a:srgbClr val="124171"/>
                </a:solidFill>
                <a:latin typeface="Gill Sans"/>
                <a:ea typeface="Gill Sans"/>
                <a:cs typeface="Gill Sans"/>
                <a:sym typeface="Gill Sans"/>
              </a:rPr>
              <a:t/>
            </a:r>
            <a:br>
              <a:rPr lang="en-US" sz="6000" b="1" u="sng">
                <a:solidFill>
                  <a:srgbClr val="124171"/>
                </a:solidFill>
                <a:latin typeface="Gill Sans"/>
                <a:ea typeface="Gill Sans"/>
                <a:cs typeface="Gill Sans"/>
                <a:sym typeface="Gill Sans"/>
              </a:rPr>
            </a:br>
            <a:endParaRPr sz="1800">
              <a:solidFill>
                <a:srgbClr val="124171"/>
              </a:solidFill>
              <a:latin typeface="Gill Sans"/>
              <a:ea typeface="Gill Sans"/>
              <a:cs typeface="Gill Sans"/>
              <a:sym typeface="Gill Sans"/>
            </a:endParaRPr>
          </a:p>
        </p:txBody>
      </p:sp>
      <p:pic>
        <p:nvPicPr>
          <p:cNvPr id="137" name="Google Shape;137;p15"/>
          <p:cNvPicPr preferRelativeResize="0"/>
          <p:nvPr/>
        </p:nvPicPr>
        <p:blipFill rotWithShape="1">
          <a:blip r:embed="rId4">
            <a:alphaModFix/>
          </a:blip>
          <a:srcRect/>
          <a:stretch/>
        </p:blipFill>
        <p:spPr>
          <a:xfrm>
            <a:off x="33473" y="1276350"/>
            <a:ext cx="1752889" cy="1752889"/>
          </a:xfrm>
          <a:prstGeom prst="rect">
            <a:avLst/>
          </a:prstGeom>
          <a:noFill/>
          <a:ln>
            <a:noFill/>
          </a:ln>
        </p:spPr>
      </p:pic>
      <p:sp>
        <p:nvSpPr>
          <p:cNvPr id="138" name="Google Shape;138;p15"/>
          <p:cNvSpPr txBox="1"/>
          <p:nvPr/>
        </p:nvSpPr>
        <p:spPr>
          <a:xfrm>
            <a:off x="1372308" y="1876351"/>
            <a:ext cx="12002100" cy="646200"/>
          </a:xfrm>
          <a:prstGeom prst="rect">
            <a:avLst/>
          </a:prstGeom>
          <a:noFill/>
          <a:ln>
            <a:noFill/>
          </a:ln>
        </p:spPr>
        <p:txBody>
          <a:bodyPr spcFirstLastPara="1" wrap="square" lIns="91425" tIns="45700" rIns="91425" bIns="45700" numCol="1" anchor="t" anchorCtr="0">
            <a:noAutofit/>
          </a:bodyPr>
          <a:lstStyle/>
          <a:p>
            <a:pPr marL="0" marR="0" lvl="0" indent="0" algn="ctr" rtl="0">
              <a:spcBef>
                <a:spcPts val="0"/>
              </a:spcBef>
              <a:spcAft>
                <a:spcPts val="0"/>
              </a:spcAft>
              <a:buNone/>
            </a:pPr>
            <a:r>
              <a:rPr lang="en-US" sz="1800">
                <a:solidFill>
                  <a:srgbClr val="124171"/>
                </a:solidFill>
                <a:latin typeface="Gill Sans"/>
                <a:ea typeface="Gill Sans"/>
                <a:cs typeface="Gill Sans"/>
                <a:sym typeface="Gill Sans"/>
              </a:rPr>
              <a:t>ICHRIE is the professional association for international hospitality and tourism education within higher education institutions. Eta Sigma Delta is hosted under. ICHRIE, our parent association.</a:t>
            </a:r>
            <a:endParaRPr/>
          </a:p>
        </p:txBody>
      </p:sp>
      <p:sp>
        <p:nvSpPr>
          <p:cNvPr id="139" name="Google Shape;139;p15"/>
          <p:cNvSpPr txBox="1">
            <a:spLocks noGrp="1"/>
          </p:cNvSpPr>
          <p:nvPr>
            <p:ph type="body" idx="1"/>
          </p:nvPr>
        </p:nvSpPr>
        <p:spPr>
          <a:xfrm>
            <a:off x="1232020" y="2720502"/>
            <a:ext cx="12282600" cy="4656900"/>
          </a:xfrm>
          <a:prstGeom prst="rect">
            <a:avLst/>
          </a:prstGeom>
          <a:noFill/>
          <a:ln>
            <a:noFill/>
          </a:ln>
        </p:spPr>
        <p:txBody>
          <a:bodyPr spcFirstLastPara="1" wrap="square" lIns="91425" tIns="45700" rIns="91425" bIns="45700" numCol="1" anchor="t" anchorCtr="0">
            <a:noAutofit/>
          </a:bodyPr>
          <a:lstStyle/>
          <a:p>
            <a:pPr marL="0" lvl="0" indent="0" algn="l" rtl="0">
              <a:lnSpc>
                <a:spcPct val="120000"/>
              </a:lnSpc>
              <a:spcBef>
                <a:spcPts val="0"/>
              </a:spcBef>
              <a:spcAft>
                <a:spcPts val="0"/>
              </a:spcAft>
              <a:buSzPts val="2000"/>
              <a:buNone/>
            </a:pPr>
            <a:r>
              <a:rPr lang="en-US" sz="2000" b="1" i="0" u="sng" dirty="0">
                <a:solidFill>
                  <a:srgbClr val="124171"/>
                </a:solidFill>
                <a:latin typeface="Calibri"/>
                <a:ea typeface="Calibri"/>
                <a:cs typeface="Calibri"/>
                <a:sym typeface="Calibri"/>
              </a:rPr>
              <a:t>ICHRIE Values:</a:t>
            </a:r>
            <a:endParaRPr sz="2000" b="0" i="0" u="sng" dirty="0">
              <a:solidFill>
                <a:srgbClr val="124171"/>
              </a:solidFill>
              <a:latin typeface="Calibri"/>
              <a:ea typeface="Calibri"/>
              <a:cs typeface="Calibri"/>
              <a:sym typeface="Calibri"/>
            </a:endParaRPr>
          </a:p>
          <a:p>
            <a:pPr marL="0" lvl="0" indent="0" algn="l" rtl="0">
              <a:lnSpc>
                <a:spcPct val="120000"/>
              </a:lnSpc>
              <a:spcBef>
                <a:spcPts val="1200"/>
              </a:spcBef>
              <a:spcAft>
                <a:spcPts val="0"/>
              </a:spcAft>
              <a:buSzPts val="1800"/>
              <a:buNone/>
            </a:pPr>
            <a:r>
              <a:rPr lang="en-US" sz="1800" b="1" i="0" dirty="0">
                <a:solidFill>
                  <a:srgbClr val="124171"/>
                </a:solidFill>
                <a:latin typeface="Calibri"/>
                <a:ea typeface="Calibri"/>
                <a:cs typeface="Calibri"/>
                <a:sym typeface="Calibri"/>
              </a:rPr>
              <a:t>Spirit of Hospitality:</a:t>
            </a:r>
            <a:r>
              <a:rPr lang="en-US" sz="1400" b="0" i="0" dirty="0">
                <a:solidFill>
                  <a:srgbClr val="124171"/>
                </a:solidFill>
                <a:latin typeface="Calibri"/>
                <a:ea typeface="Calibri"/>
                <a:cs typeface="Calibri"/>
                <a:sym typeface="Calibri"/>
              </a:rPr>
              <a:t/>
            </a:r>
            <a:br>
              <a:rPr lang="en-US" sz="1400" b="0" i="0" dirty="0">
                <a:solidFill>
                  <a:srgbClr val="124171"/>
                </a:solidFill>
                <a:latin typeface="Calibri"/>
                <a:ea typeface="Calibri"/>
                <a:cs typeface="Calibri"/>
                <a:sym typeface="Calibri"/>
              </a:rPr>
            </a:br>
            <a:r>
              <a:rPr lang="en-US" sz="1400" b="0" i="0" dirty="0">
                <a:solidFill>
                  <a:srgbClr val="124171"/>
                </a:solidFill>
                <a:latin typeface="Calibri"/>
                <a:ea typeface="Calibri"/>
                <a:cs typeface="Calibri"/>
                <a:sym typeface="Calibri"/>
              </a:rPr>
              <a:t>We believe in hospitality as the key to overcome challenges in order to provide our members an unrivalled, personalized service.</a:t>
            </a:r>
            <a:endParaRPr dirty="0"/>
          </a:p>
          <a:p>
            <a:pPr marL="0" lvl="0" indent="0" algn="l" rtl="0">
              <a:lnSpc>
                <a:spcPct val="120000"/>
              </a:lnSpc>
              <a:spcBef>
                <a:spcPts val="1200"/>
              </a:spcBef>
              <a:spcAft>
                <a:spcPts val="0"/>
              </a:spcAft>
              <a:buSzPts val="1800"/>
              <a:buNone/>
            </a:pPr>
            <a:r>
              <a:rPr lang="en-US" sz="1800" b="1" i="0" dirty="0">
                <a:solidFill>
                  <a:srgbClr val="124171"/>
                </a:solidFill>
                <a:latin typeface="Calibri"/>
                <a:ea typeface="Calibri"/>
                <a:cs typeface="Calibri"/>
                <a:sym typeface="Calibri"/>
              </a:rPr>
              <a:t>Knowledge:</a:t>
            </a:r>
            <a:r>
              <a:rPr lang="en-US" sz="1400" b="0" i="0" dirty="0">
                <a:solidFill>
                  <a:srgbClr val="124171"/>
                </a:solidFill>
                <a:latin typeface="Calibri"/>
                <a:ea typeface="Calibri"/>
                <a:cs typeface="Calibri"/>
                <a:sym typeface="Calibri"/>
              </a:rPr>
              <a:t/>
            </a:r>
            <a:br>
              <a:rPr lang="en-US" sz="1400" b="0" i="0" dirty="0">
                <a:solidFill>
                  <a:srgbClr val="124171"/>
                </a:solidFill>
                <a:latin typeface="Calibri"/>
                <a:ea typeface="Calibri"/>
                <a:cs typeface="Calibri"/>
                <a:sym typeface="Calibri"/>
              </a:rPr>
            </a:br>
            <a:r>
              <a:rPr lang="en-US" sz="1400" b="0" i="0" dirty="0">
                <a:solidFill>
                  <a:srgbClr val="124171"/>
                </a:solidFill>
                <a:latin typeface="Calibri"/>
                <a:ea typeface="Calibri"/>
                <a:cs typeface="Calibri"/>
                <a:sym typeface="Calibri"/>
              </a:rPr>
              <a:t>We believe education and research serve as conduits that bind the global community.</a:t>
            </a:r>
            <a:endParaRPr dirty="0"/>
          </a:p>
          <a:p>
            <a:pPr marL="0" lvl="0" indent="0" algn="l" rtl="0">
              <a:lnSpc>
                <a:spcPct val="120000"/>
              </a:lnSpc>
              <a:spcBef>
                <a:spcPts val="1200"/>
              </a:spcBef>
              <a:spcAft>
                <a:spcPts val="0"/>
              </a:spcAft>
              <a:buSzPts val="1800"/>
              <a:buNone/>
            </a:pPr>
            <a:r>
              <a:rPr lang="en-US" sz="1800" b="1" i="0" dirty="0">
                <a:solidFill>
                  <a:srgbClr val="124171"/>
                </a:solidFill>
                <a:latin typeface="Calibri"/>
                <a:ea typeface="Calibri"/>
                <a:cs typeface="Calibri"/>
                <a:sym typeface="Calibri"/>
              </a:rPr>
              <a:t>Participation &amp; Collaboration:</a:t>
            </a:r>
            <a:r>
              <a:rPr lang="en-US" sz="1400" b="0" i="0" dirty="0">
                <a:solidFill>
                  <a:srgbClr val="124171"/>
                </a:solidFill>
                <a:latin typeface="Calibri"/>
                <a:ea typeface="Calibri"/>
                <a:cs typeface="Calibri"/>
                <a:sym typeface="Calibri"/>
              </a:rPr>
              <a:t/>
            </a:r>
            <a:br>
              <a:rPr lang="en-US" sz="1400" b="0" i="0" dirty="0">
                <a:solidFill>
                  <a:srgbClr val="124171"/>
                </a:solidFill>
                <a:latin typeface="Calibri"/>
                <a:ea typeface="Calibri"/>
                <a:cs typeface="Calibri"/>
                <a:sym typeface="Calibri"/>
              </a:rPr>
            </a:br>
            <a:r>
              <a:rPr lang="en-US" sz="1400" b="0" i="0" dirty="0">
                <a:solidFill>
                  <a:srgbClr val="124171"/>
                </a:solidFill>
                <a:latin typeface="Calibri"/>
                <a:ea typeface="Calibri"/>
                <a:cs typeface="Calibri"/>
                <a:sym typeface="Calibri"/>
              </a:rPr>
              <a:t>We continuously evolve as professionals through research discovery, experiences, information sharing and collaborations</a:t>
            </a:r>
            <a:endParaRPr dirty="0"/>
          </a:p>
          <a:p>
            <a:pPr marL="0" lvl="0" indent="0" algn="l" rtl="0">
              <a:lnSpc>
                <a:spcPct val="120000"/>
              </a:lnSpc>
              <a:spcBef>
                <a:spcPts val="1200"/>
              </a:spcBef>
              <a:spcAft>
                <a:spcPts val="0"/>
              </a:spcAft>
              <a:buSzPts val="1800"/>
              <a:buNone/>
            </a:pPr>
            <a:r>
              <a:rPr lang="en-US" sz="1800" b="1" i="0" dirty="0">
                <a:solidFill>
                  <a:srgbClr val="124171"/>
                </a:solidFill>
                <a:latin typeface="Calibri"/>
                <a:ea typeface="Calibri"/>
                <a:cs typeface="Calibri"/>
                <a:sym typeface="Calibri"/>
              </a:rPr>
              <a:t>Inclusiveness:</a:t>
            </a:r>
            <a:r>
              <a:rPr lang="en-US" sz="1400" b="0" i="0" dirty="0">
                <a:solidFill>
                  <a:srgbClr val="124171"/>
                </a:solidFill>
                <a:latin typeface="Calibri"/>
                <a:ea typeface="Calibri"/>
                <a:cs typeface="Calibri"/>
                <a:sym typeface="Calibri"/>
              </a:rPr>
              <a:t/>
            </a:r>
            <a:br>
              <a:rPr lang="en-US" sz="1400" b="0" i="0" dirty="0">
                <a:solidFill>
                  <a:srgbClr val="124171"/>
                </a:solidFill>
                <a:latin typeface="Calibri"/>
                <a:ea typeface="Calibri"/>
                <a:cs typeface="Calibri"/>
                <a:sym typeface="Calibri"/>
              </a:rPr>
            </a:br>
            <a:r>
              <a:rPr lang="en-US" sz="1400" b="0" i="0" dirty="0">
                <a:solidFill>
                  <a:srgbClr val="124171"/>
                </a:solidFill>
                <a:latin typeface="Calibri"/>
                <a:ea typeface="Calibri"/>
                <a:cs typeface="Calibri"/>
                <a:sym typeface="Calibri"/>
              </a:rPr>
              <a:t>We respect people, value diversity, and are committed to equality for everyone.</a:t>
            </a:r>
            <a:endParaRPr dirty="0"/>
          </a:p>
          <a:p>
            <a:pPr marL="0" lvl="0" indent="0" algn="l" rtl="0">
              <a:lnSpc>
                <a:spcPct val="120000"/>
              </a:lnSpc>
              <a:spcBef>
                <a:spcPts val="1200"/>
              </a:spcBef>
              <a:spcAft>
                <a:spcPts val="0"/>
              </a:spcAft>
              <a:buSzPts val="1800"/>
              <a:buNone/>
            </a:pPr>
            <a:r>
              <a:rPr lang="en-US" sz="1800" b="1" i="0" u="sng" dirty="0">
                <a:solidFill>
                  <a:srgbClr val="124171"/>
                </a:solidFill>
                <a:latin typeface="Calibri"/>
                <a:ea typeface="Calibri"/>
                <a:cs typeface="Calibri"/>
                <a:sym typeface="Calibri"/>
              </a:rPr>
              <a:t>Within the ICHRIE Bylaws </a:t>
            </a:r>
            <a:r>
              <a:rPr lang="en-US" sz="1800" b="0" i="0" dirty="0">
                <a:solidFill>
                  <a:srgbClr val="124171"/>
                </a:solidFill>
                <a:latin typeface="Calibri"/>
                <a:ea typeface="Calibri"/>
                <a:cs typeface="Calibri"/>
                <a:sym typeface="Calibri"/>
              </a:rPr>
              <a:t>Article XVII</a:t>
            </a:r>
            <a:r>
              <a:rPr lang="en-US" sz="1800" b="1" i="0" u="sng" dirty="0">
                <a:solidFill>
                  <a:srgbClr val="124171"/>
                </a:solidFill>
                <a:latin typeface="Calibri"/>
                <a:ea typeface="Calibri"/>
                <a:cs typeface="Calibri"/>
                <a:sym typeface="Calibri"/>
              </a:rPr>
              <a:t>, here is the newly approved as of August 2020:</a:t>
            </a:r>
            <a:endParaRPr sz="1800" b="0" i="0" u="sng" dirty="0">
              <a:solidFill>
                <a:srgbClr val="124171"/>
              </a:solidFill>
              <a:latin typeface="Calibri"/>
              <a:ea typeface="Calibri"/>
              <a:cs typeface="Calibri"/>
              <a:sym typeface="Calibri"/>
            </a:endParaRPr>
          </a:p>
          <a:p>
            <a:pPr marL="0" lvl="0" indent="0" algn="l" rtl="0">
              <a:lnSpc>
                <a:spcPct val="120000"/>
              </a:lnSpc>
              <a:spcBef>
                <a:spcPts val="1200"/>
              </a:spcBef>
              <a:spcAft>
                <a:spcPts val="0"/>
              </a:spcAft>
              <a:buSzPts val="1400"/>
              <a:buNone/>
            </a:pPr>
            <a:r>
              <a:rPr lang="en-US" sz="1400" b="0" i="0" dirty="0">
                <a:solidFill>
                  <a:srgbClr val="124171"/>
                </a:solidFill>
                <a:latin typeface="Calibri"/>
                <a:ea typeface="Calibri"/>
                <a:cs typeface="Calibri"/>
                <a:sym typeface="Calibri"/>
              </a:rPr>
              <a:t>DIVERSITY AND INCLUSION As a global association dedicated to supporting and furthering hospitality and tourism education and research, ICHRIE is committed to ensuring a diverse, inclusive, and equitable environment where all members, employees, and volunteers, whatever their gender, gender identity, race, religion, ethnicity, national origin, age, sexual orientation, sexual identity, education or disability, feels valued and respected. ICHRIE is committed to a nondiscriminatory approach by providing equal opportunity for membership, participation, and leadership opportunities in all aspects of the association’s activities. ICHRIE will respect and value diverse life experiences and heritages and will seek to ensure that all voices are valued and heard.  </a:t>
            </a:r>
            <a:br>
              <a:rPr lang="en-US" sz="1400" b="0" i="0" dirty="0">
                <a:solidFill>
                  <a:srgbClr val="124171"/>
                </a:solidFill>
                <a:latin typeface="Calibri"/>
                <a:ea typeface="Calibri"/>
                <a:cs typeface="Calibri"/>
                <a:sym typeface="Calibri"/>
              </a:rPr>
            </a:br>
            <a:endParaRPr sz="1400" b="0" i="0" dirty="0">
              <a:solidFill>
                <a:srgbClr val="124171"/>
              </a:solidFill>
              <a:latin typeface="Calibri"/>
              <a:ea typeface="Calibri"/>
              <a:cs typeface="Calibri"/>
              <a:sym typeface="Calibri"/>
            </a:endParaRPr>
          </a:p>
          <a:p>
            <a:pPr marL="0" lvl="0" indent="0" algn="l" rtl="0">
              <a:lnSpc>
                <a:spcPct val="120000"/>
              </a:lnSpc>
              <a:spcBef>
                <a:spcPts val="1200"/>
              </a:spcBef>
              <a:spcAft>
                <a:spcPts val="0"/>
              </a:spcAft>
              <a:buSzPts val="1400"/>
              <a:buNone/>
            </a:pPr>
            <a:r>
              <a:rPr lang="en-US" sz="1400" b="0" i="0" dirty="0">
                <a:solidFill>
                  <a:srgbClr val="124171"/>
                </a:solidFill>
                <a:latin typeface="Calibri"/>
                <a:ea typeface="Calibri"/>
                <a:cs typeface="Calibri"/>
                <a:sym typeface="Calibri"/>
              </a:rPr>
              <a:t/>
            </a:r>
            <a:br>
              <a:rPr lang="en-US" sz="1400" b="0" i="0" dirty="0">
                <a:solidFill>
                  <a:srgbClr val="124171"/>
                </a:solidFill>
                <a:latin typeface="Calibri"/>
                <a:ea typeface="Calibri"/>
                <a:cs typeface="Calibri"/>
                <a:sym typeface="Calibri"/>
              </a:rPr>
            </a:br>
            <a:endParaRPr sz="1400" b="0" i="0" dirty="0">
              <a:solidFill>
                <a:srgbClr val="124171"/>
              </a:solidFill>
              <a:latin typeface="Calibri"/>
              <a:ea typeface="Calibri"/>
              <a:cs typeface="Calibri"/>
              <a:sym typeface="Calibri"/>
            </a:endParaRPr>
          </a:p>
          <a:p>
            <a:pPr marL="0" lvl="0" indent="0" algn="l" rtl="0">
              <a:lnSpc>
                <a:spcPct val="120000"/>
              </a:lnSpc>
              <a:spcBef>
                <a:spcPts val="1200"/>
              </a:spcBef>
              <a:spcAft>
                <a:spcPts val="0"/>
              </a:spcAft>
              <a:buSzPts val="1400"/>
              <a:buNone/>
            </a:pPr>
            <a:endParaRPr sz="1400" dirty="0">
              <a:solidFill>
                <a:srgbClr val="12417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59"/>
        <p:cNvGrpSpPr/>
        <p:nvPr/>
      </p:nvGrpSpPr>
      <p:grpSpPr>
        <a:xfrm>
          <a:off x="0" y="0"/>
          <a:ext cx="0" cy="0"/>
          <a:chOff x="0" y="0"/>
          <a:chExt cx="0" cy="0"/>
        </a:xfrm>
      </p:grpSpPr>
      <p:pic>
        <p:nvPicPr>
          <p:cNvPr id="160" name="Google Shape;160;p17"/>
          <p:cNvPicPr preferRelativeResize="0"/>
          <p:nvPr/>
        </p:nvPicPr>
        <p:blipFill rotWithShape="1">
          <a:blip r:embed="rId3">
            <a:alphaModFix/>
          </a:blip>
          <a:srcRect/>
          <a:stretch/>
        </p:blipFill>
        <p:spPr>
          <a:xfrm>
            <a:off x="0" y="0"/>
            <a:ext cx="14630400" cy="1276350"/>
          </a:xfrm>
          <a:prstGeom prst="rect">
            <a:avLst/>
          </a:prstGeom>
          <a:noFill/>
          <a:ln>
            <a:noFill/>
          </a:ln>
        </p:spPr>
      </p:pic>
      <p:sp>
        <p:nvSpPr>
          <p:cNvPr id="161" name="Google Shape;161;p17"/>
          <p:cNvSpPr txBox="1"/>
          <p:nvPr/>
        </p:nvSpPr>
        <p:spPr>
          <a:xfrm>
            <a:off x="33473" y="231856"/>
            <a:ext cx="14596800" cy="831000"/>
          </a:xfrm>
          <a:prstGeom prst="rect">
            <a:avLst/>
          </a:prstGeom>
          <a:noFill/>
          <a:ln>
            <a:noFill/>
          </a:ln>
        </p:spPr>
        <p:txBody>
          <a:bodyPr spcFirstLastPara="1" wrap="square" lIns="91425" tIns="45700" rIns="91425" bIns="45700" numCol="1" anchor="t" anchorCtr="0">
            <a:noAutofit/>
          </a:bodyPr>
          <a:lstStyle/>
          <a:p>
            <a:pPr marL="0" marR="0" lvl="0" indent="0" algn="ctr" rtl="0">
              <a:spcBef>
                <a:spcPts val="0"/>
              </a:spcBef>
              <a:spcAft>
                <a:spcPts val="0"/>
              </a:spcAft>
              <a:buNone/>
            </a:pPr>
            <a:r>
              <a:rPr lang="en-US" sz="4800" dirty="0" smtClean="0">
                <a:solidFill>
                  <a:schemeClr val="lt1"/>
                </a:solidFill>
                <a:latin typeface="Calibri"/>
                <a:ea typeface="Calibri"/>
                <a:cs typeface="Calibri"/>
                <a:sym typeface="Calibri"/>
              </a:rPr>
              <a:t>Service Learning Theme 2021-2022</a:t>
            </a:r>
            <a:endParaRPr dirty="0"/>
          </a:p>
        </p:txBody>
      </p:sp>
      <p:sp>
        <p:nvSpPr>
          <p:cNvPr id="162" name="Google Shape;162;p17"/>
          <p:cNvSpPr txBox="1">
            <a:spLocks noGrp="1"/>
          </p:cNvSpPr>
          <p:nvPr>
            <p:ph type="body" idx="1"/>
          </p:nvPr>
        </p:nvSpPr>
        <p:spPr>
          <a:xfrm>
            <a:off x="1611850" y="1956725"/>
            <a:ext cx="12883500" cy="5431200"/>
          </a:xfrm>
          <a:prstGeom prst="rect">
            <a:avLst/>
          </a:prstGeom>
          <a:noFill/>
          <a:ln>
            <a:noFill/>
          </a:ln>
        </p:spPr>
        <p:txBody>
          <a:bodyPr spcFirstLastPara="1" wrap="square" lIns="91425" tIns="45700" rIns="91425" bIns="45700" numCol="1" anchor="t" anchorCtr="0">
            <a:noAutofit/>
          </a:bodyPr>
          <a:lstStyle/>
          <a:p>
            <a:pPr marL="0" lvl="0" indent="0" algn="l" rtl="0">
              <a:lnSpc>
                <a:spcPct val="120000"/>
              </a:lnSpc>
              <a:spcBef>
                <a:spcPts val="0"/>
              </a:spcBef>
              <a:spcAft>
                <a:spcPts val="0"/>
              </a:spcAft>
              <a:buNone/>
            </a:pPr>
            <a:endParaRPr sz="2600" b="1" dirty="0">
              <a:solidFill>
                <a:srgbClr val="124171"/>
              </a:solidFill>
              <a:latin typeface="Calibri"/>
              <a:ea typeface="Calibri"/>
              <a:cs typeface="Calibri"/>
              <a:sym typeface="Calibri"/>
            </a:endParaRPr>
          </a:p>
          <a:p>
            <a:pPr marL="114300" indent="0">
              <a:buNone/>
            </a:pPr>
            <a:r>
              <a:rPr lang="en-US" b="1" u="sng" dirty="0" smtClean="0"/>
              <a:t>Our Purpose -</a:t>
            </a:r>
          </a:p>
          <a:p>
            <a:pPr marL="114300" indent="0">
              <a:buNone/>
            </a:pPr>
            <a:r>
              <a:rPr lang="en-US" dirty="0" smtClean="0"/>
              <a:t>ESD </a:t>
            </a:r>
            <a:r>
              <a:rPr lang="en-US" dirty="0"/>
              <a:t>is committed to ensuring a diverse, equitable, and inclusive environment where all student members, alumni, and faculty advisors, whatever gender identity, race, religion, ethnicity, national origin, age, sexual orientation and identity, education, or disability feel valued and respected. ESD is committed to a nondiscriminatory approach by providing equal opportunity for membership, participation, and leadership opportunities in all aspects of the honor society.</a:t>
            </a:r>
            <a:r>
              <a:rPr lang="en-US" i="1" dirty="0"/>
              <a:t> </a:t>
            </a:r>
            <a:r>
              <a:rPr lang="en-US" dirty="0"/>
              <a:t>ESD will respect and value diverse life experiences and cultures and will seek to ensure that all voices are valued and heard.  We recognize that diversity- equity-inclusion is a continuous conversation and will be embedded within all points of honor, student activities and professional development. </a:t>
            </a:r>
          </a:p>
        </p:txBody>
      </p:sp>
      <p:pic>
        <p:nvPicPr>
          <p:cNvPr id="163" name="Google Shape;163;p17"/>
          <p:cNvPicPr preferRelativeResize="0"/>
          <p:nvPr/>
        </p:nvPicPr>
        <p:blipFill rotWithShape="1">
          <a:blip r:embed="rId4">
            <a:alphaModFix/>
          </a:blip>
          <a:srcRect/>
          <a:stretch/>
        </p:blipFill>
        <p:spPr>
          <a:xfrm>
            <a:off x="33473" y="1276350"/>
            <a:ext cx="1752889" cy="175288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60"/>
        <p:cNvGrpSpPr/>
        <p:nvPr/>
      </p:nvGrpSpPr>
      <p:grpSpPr>
        <a:xfrm>
          <a:off x="0" y="0"/>
          <a:ext cx="0" cy="0"/>
          <a:chOff x="0" y="0"/>
          <a:chExt cx="0" cy="0"/>
        </a:xfrm>
      </p:grpSpPr>
      <p:pic>
        <p:nvPicPr>
          <p:cNvPr id="261" name="Google Shape;261;p25"/>
          <p:cNvPicPr preferRelativeResize="0"/>
          <p:nvPr/>
        </p:nvPicPr>
        <p:blipFill rotWithShape="1">
          <a:blip r:embed="rId3">
            <a:alphaModFix/>
          </a:blip>
          <a:srcRect/>
          <a:stretch/>
        </p:blipFill>
        <p:spPr>
          <a:xfrm>
            <a:off x="0" y="0"/>
            <a:ext cx="14630400" cy="1276350"/>
          </a:xfrm>
          <a:prstGeom prst="rect">
            <a:avLst/>
          </a:prstGeom>
          <a:noFill/>
          <a:ln>
            <a:noFill/>
          </a:ln>
        </p:spPr>
      </p:pic>
      <p:sp>
        <p:nvSpPr>
          <p:cNvPr id="262" name="Google Shape;262;p25"/>
          <p:cNvSpPr txBox="1"/>
          <p:nvPr/>
        </p:nvSpPr>
        <p:spPr>
          <a:xfrm>
            <a:off x="-1" y="364681"/>
            <a:ext cx="14630400" cy="831000"/>
          </a:xfrm>
          <a:prstGeom prst="rect">
            <a:avLst/>
          </a:prstGeom>
          <a:noFill/>
          <a:ln>
            <a:noFill/>
          </a:ln>
        </p:spPr>
        <p:txBody>
          <a:bodyPr spcFirstLastPara="1" wrap="square" lIns="91425" tIns="45700" rIns="91425" bIns="45700" numCol="1" anchor="t" anchorCtr="0">
            <a:noAutofit/>
          </a:bodyPr>
          <a:lstStyle/>
          <a:p>
            <a:pPr marL="0" marR="0" lvl="0" indent="0" algn="ctr" rtl="0">
              <a:spcBef>
                <a:spcPts val="0"/>
              </a:spcBef>
              <a:spcAft>
                <a:spcPts val="0"/>
              </a:spcAft>
              <a:buNone/>
            </a:pPr>
            <a:r>
              <a:rPr lang="en-US" sz="4800" dirty="0" smtClean="0">
                <a:solidFill>
                  <a:schemeClr val="lt1"/>
                </a:solidFill>
                <a:latin typeface="Calibri"/>
                <a:ea typeface="Calibri"/>
                <a:cs typeface="Calibri"/>
                <a:sym typeface="Calibri"/>
              </a:rPr>
              <a:t>6 Points of Honor</a:t>
            </a:r>
            <a:endParaRPr dirty="0"/>
          </a:p>
        </p:txBody>
      </p:sp>
      <p:sp>
        <p:nvSpPr>
          <p:cNvPr id="264" name="Google Shape;264;p25"/>
          <p:cNvSpPr txBox="1"/>
          <p:nvPr/>
        </p:nvSpPr>
        <p:spPr>
          <a:xfrm>
            <a:off x="0" y="1560361"/>
            <a:ext cx="13995900" cy="2202341"/>
          </a:xfrm>
          <a:prstGeom prst="rect">
            <a:avLst/>
          </a:prstGeom>
          <a:noFill/>
          <a:ln>
            <a:noFill/>
          </a:ln>
        </p:spPr>
        <p:txBody>
          <a:bodyPr spcFirstLastPara="1" wrap="square" lIns="91425" tIns="45700" rIns="91425" bIns="45700" numCol="1" anchor="t" anchorCtr="0">
            <a:noAutofit/>
          </a:bodyPr>
          <a:lstStyle/>
          <a:p>
            <a:pPr marL="514350" marR="0" lvl="0" indent="-514350" rtl="0">
              <a:spcBef>
                <a:spcPts val="0"/>
              </a:spcBef>
              <a:spcAft>
                <a:spcPts val="0"/>
              </a:spcAft>
              <a:buFont typeface="+mj-lt"/>
              <a:buAutoNum type="arabicPeriod"/>
            </a:pPr>
            <a:r>
              <a:rPr lang="en-US" sz="3600" dirty="0" smtClean="0"/>
              <a:t>Creativity</a:t>
            </a:r>
          </a:p>
          <a:p>
            <a:pPr marL="514350" marR="0" lvl="0" indent="-514350" rtl="0">
              <a:spcBef>
                <a:spcPts val="0"/>
              </a:spcBef>
              <a:spcAft>
                <a:spcPts val="0"/>
              </a:spcAft>
              <a:buFont typeface="+mj-lt"/>
              <a:buAutoNum type="arabicPeriod"/>
            </a:pPr>
            <a:r>
              <a:rPr lang="en-US" sz="3600" dirty="0" smtClean="0"/>
              <a:t>Diversity-Equity-Inclusion</a:t>
            </a:r>
          </a:p>
          <a:p>
            <a:pPr marL="514350" marR="0" lvl="0" indent="-514350" rtl="0">
              <a:spcBef>
                <a:spcPts val="0"/>
              </a:spcBef>
              <a:spcAft>
                <a:spcPts val="0"/>
              </a:spcAft>
              <a:buFont typeface="+mj-lt"/>
              <a:buAutoNum type="arabicPeriod"/>
            </a:pPr>
            <a:r>
              <a:rPr lang="en-US" sz="3600" dirty="0" smtClean="0"/>
              <a:t>Ethics</a:t>
            </a:r>
          </a:p>
          <a:p>
            <a:pPr marL="514350" marR="0" lvl="0" indent="-514350" rtl="0">
              <a:spcBef>
                <a:spcPts val="0"/>
              </a:spcBef>
              <a:spcAft>
                <a:spcPts val="0"/>
              </a:spcAft>
              <a:buFont typeface="+mj-lt"/>
              <a:buAutoNum type="arabicPeriod"/>
            </a:pPr>
            <a:r>
              <a:rPr lang="en-US" sz="3600" dirty="0" smtClean="0"/>
              <a:t>Excellence</a:t>
            </a:r>
          </a:p>
          <a:p>
            <a:pPr marL="514350" marR="0" lvl="0" indent="-514350" rtl="0">
              <a:spcBef>
                <a:spcPts val="0"/>
              </a:spcBef>
              <a:spcAft>
                <a:spcPts val="0"/>
              </a:spcAft>
              <a:buFont typeface="+mj-lt"/>
              <a:buAutoNum type="arabicPeriod"/>
            </a:pPr>
            <a:r>
              <a:rPr lang="en-US" sz="3600" dirty="0" smtClean="0"/>
              <a:t>Leadership</a:t>
            </a:r>
          </a:p>
          <a:p>
            <a:pPr marL="514350" marR="0" lvl="0" indent="-514350" rtl="0">
              <a:spcBef>
                <a:spcPts val="0"/>
              </a:spcBef>
              <a:spcAft>
                <a:spcPts val="0"/>
              </a:spcAft>
              <a:buFont typeface="+mj-lt"/>
              <a:buAutoNum type="arabicPeriod"/>
            </a:pPr>
            <a:r>
              <a:rPr lang="en-US" sz="3600" dirty="0" smtClean="0"/>
              <a:t>Service</a:t>
            </a:r>
            <a:endParaRPr sz="36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6255" y="2259722"/>
            <a:ext cx="5675586" cy="378372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72"/>
        <p:cNvGrpSpPr/>
        <p:nvPr/>
      </p:nvGrpSpPr>
      <p:grpSpPr>
        <a:xfrm>
          <a:off x="0" y="0"/>
          <a:ext cx="0" cy="0"/>
          <a:chOff x="0" y="0"/>
          <a:chExt cx="0" cy="0"/>
        </a:xfrm>
      </p:grpSpPr>
      <p:pic>
        <p:nvPicPr>
          <p:cNvPr id="173" name="Google Shape;173;p18"/>
          <p:cNvPicPr preferRelativeResize="0"/>
          <p:nvPr/>
        </p:nvPicPr>
        <p:blipFill rotWithShape="1">
          <a:blip r:embed="rId3">
            <a:alphaModFix/>
          </a:blip>
          <a:srcRect/>
          <a:stretch/>
        </p:blipFill>
        <p:spPr>
          <a:xfrm>
            <a:off x="0" y="0"/>
            <a:ext cx="14630399" cy="1276350"/>
          </a:xfrm>
          <a:prstGeom prst="rect">
            <a:avLst/>
          </a:prstGeom>
          <a:noFill/>
          <a:ln>
            <a:noFill/>
          </a:ln>
        </p:spPr>
      </p:pic>
      <p:sp>
        <p:nvSpPr>
          <p:cNvPr id="174" name="Google Shape;174;p18"/>
          <p:cNvSpPr txBox="1"/>
          <p:nvPr/>
        </p:nvSpPr>
        <p:spPr>
          <a:xfrm>
            <a:off x="0" y="343888"/>
            <a:ext cx="14630399" cy="830997"/>
          </a:xfrm>
          <a:prstGeom prst="rect">
            <a:avLst/>
          </a:prstGeom>
          <a:noFill/>
          <a:ln>
            <a:noFill/>
          </a:ln>
        </p:spPr>
        <p:txBody>
          <a:bodyPr spcFirstLastPara="1" wrap="square" lIns="91425" tIns="45700" rIns="91425" bIns="45700" numCol="1" anchor="t" anchorCtr="0">
            <a:noAutofit/>
          </a:bodyPr>
          <a:lstStyle/>
          <a:p>
            <a:pPr marL="0" marR="0" lvl="0" indent="0" rtl="0">
              <a:spcBef>
                <a:spcPts val="0"/>
              </a:spcBef>
              <a:spcAft>
                <a:spcPts val="0"/>
              </a:spcAft>
              <a:buNone/>
            </a:pPr>
            <a:r>
              <a:rPr lang="en-US" sz="4800" dirty="0" smtClean="0">
                <a:solidFill>
                  <a:schemeClr val="lt1"/>
                </a:solidFill>
                <a:latin typeface="Calibri"/>
                <a:ea typeface="Calibri"/>
                <a:cs typeface="Calibri"/>
                <a:sym typeface="Calibri"/>
              </a:rPr>
              <a:t>ICHRIE Membership for ESD Students</a:t>
            </a:r>
            <a:endParaRPr dirty="0"/>
          </a:p>
        </p:txBody>
      </p:sp>
      <p:sp>
        <p:nvSpPr>
          <p:cNvPr id="177" name="Google Shape;177;p18"/>
          <p:cNvSpPr txBox="1"/>
          <p:nvPr/>
        </p:nvSpPr>
        <p:spPr>
          <a:xfrm>
            <a:off x="2441870" y="2041524"/>
            <a:ext cx="2256253" cy="584775"/>
          </a:xfrm>
          <a:prstGeom prst="rect">
            <a:avLst/>
          </a:prstGeom>
          <a:noFill/>
          <a:ln>
            <a:noFill/>
          </a:ln>
        </p:spPr>
        <p:txBody>
          <a:bodyPr spcFirstLastPara="1" wrap="square" lIns="91425" tIns="45700" rIns="91425" bIns="45700" numCol="1" anchor="t" anchorCtr="0">
            <a:noAutofit/>
          </a:bodyPr>
          <a:lstStyle/>
          <a:p>
            <a:pPr marL="0" marR="0" lvl="0" indent="0" algn="l" rtl="0">
              <a:spcBef>
                <a:spcPts val="0"/>
              </a:spcBef>
              <a:spcAft>
                <a:spcPts val="0"/>
              </a:spcAft>
              <a:buNone/>
            </a:pPr>
            <a:endParaRPr dirty="0"/>
          </a:p>
        </p:txBody>
      </p:sp>
      <p:sp>
        <p:nvSpPr>
          <p:cNvPr id="2" name="Rectangle 1"/>
          <p:cNvSpPr/>
          <p:nvPr/>
        </p:nvSpPr>
        <p:spPr>
          <a:xfrm>
            <a:off x="872358" y="1620237"/>
            <a:ext cx="12559863" cy="5693866"/>
          </a:xfrm>
          <a:prstGeom prst="rect">
            <a:avLst/>
          </a:prstGeom>
        </p:spPr>
        <p:txBody>
          <a:bodyPr wrap="square">
            <a:spAutoFit/>
          </a:bodyPr>
          <a:lstStyle/>
          <a:p>
            <a:r>
              <a:rPr lang="en-US" sz="2800" b="1" u="sng" dirty="0">
                <a:latin typeface="Times New Roman" panose="02020603050405020304" pitchFamily="18" charset="0"/>
              </a:rPr>
              <a:t>ICHRIE ESD Student </a:t>
            </a:r>
            <a:r>
              <a:rPr lang="en-US" sz="2800" b="1" u="sng" dirty="0" smtClean="0">
                <a:latin typeface="Times New Roman" panose="02020603050405020304" pitchFamily="18" charset="0"/>
              </a:rPr>
              <a:t>Membership</a:t>
            </a:r>
          </a:p>
          <a:p>
            <a:endParaRPr lang="en-US" sz="2800" b="1" u="sng" dirty="0">
              <a:latin typeface="Times New Roman" panose="02020603050405020304" pitchFamily="18" charset="0"/>
            </a:endParaRPr>
          </a:p>
          <a:p>
            <a:r>
              <a:rPr lang="en-US" sz="2800" dirty="0">
                <a:latin typeface="Times New Roman" panose="02020603050405020304" pitchFamily="18" charset="0"/>
              </a:rPr>
              <a:t>A Student Member of ICHRIE is an undergraduate whose membership is provided through their induction into an Eta Sigma Delta Chapter. The individual will be a student member for the totality of their undergraduate career. A Student Member of ICHRIE will be entitled to specific benefits as stated and will need the </a:t>
            </a:r>
            <a:r>
              <a:rPr lang="en-US" sz="2800" dirty="0" err="1">
                <a:latin typeface="Times New Roman" panose="02020603050405020304" pitchFamily="18" charset="0"/>
              </a:rPr>
              <a:t>organisations</a:t>
            </a:r>
            <a:r>
              <a:rPr lang="en-US" sz="2800" dirty="0">
                <a:latin typeface="Times New Roman" panose="02020603050405020304" pitchFamily="18" charset="0"/>
              </a:rPr>
              <a:t> email address to qualify. They are not able to vote in ICHRIE or Federation elections, nor stand for any position within ICHRIE. On successful graduation ESD student members will be eligible for Associate Membership of ICHRIE free of charge until the 31st December of that year</a:t>
            </a:r>
            <a:r>
              <a:rPr lang="en-US" sz="2800" dirty="0" smtClean="0">
                <a:latin typeface="Times New Roman" panose="02020603050405020304" pitchFamily="18" charset="0"/>
              </a:rPr>
              <a:t>.</a:t>
            </a:r>
          </a:p>
          <a:p>
            <a:endParaRPr lang="en-US" sz="2800" dirty="0">
              <a:latin typeface="Times New Roman" panose="02020603050405020304" pitchFamily="18" charset="0"/>
            </a:endParaRPr>
          </a:p>
          <a:p>
            <a:r>
              <a:rPr lang="en-US" sz="2800" dirty="0">
                <a:latin typeface="Times New Roman" panose="02020603050405020304" pitchFamily="18" charset="0"/>
                <a:hlinkClick r:id="rId4"/>
              </a:rPr>
              <a:t>https://</a:t>
            </a:r>
            <a:r>
              <a:rPr lang="en-US" sz="2800" dirty="0" smtClean="0">
                <a:latin typeface="Times New Roman" panose="02020603050405020304" pitchFamily="18" charset="0"/>
                <a:hlinkClick r:id="rId4"/>
              </a:rPr>
              <a:t>www.chrie.org/membership-categories</a:t>
            </a:r>
            <a:endParaRPr lang="en-US" sz="2800" dirty="0" smtClean="0">
              <a:latin typeface="Times New Roman" panose="02020603050405020304" pitchFamily="18" charset="0"/>
            </a:endParaRPr>
          </a:p>
          <a:p>
            <a:endParaRPr lang="en-US" sz="2800" dirty="0">
              <a:latin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85"/>
        <p:cNvGrpSpPr/>
        <p:nvPr/>
      </p:nvGrpSpPr>
      <p:grpSpPr>
        <a:xfrm>
          <a:off x="0" y="0"/>
          <a:ext cx="0" cy="0"/>
          <a:chOff x="0" y="0"/>
          <a:chExt cx="0" cy="0"/>
        </a:xfrm>
      </p:grpSpPr>
      <p:sp>
        <p:nvSpPr>
          <p:cNvPr id="186" name="Google Shape;186;p19"/>
          <p:cNvSpPr txBox="1"/>
          <p:nvPr/>
        </p:nvSpPr>
        <p:spPr>
          <a:xfrm>
            <a:off x="201962" y="1518773"/>
            <a:ext cx="13700957" cy="3269769"/>
          </a:xfrm>
          <a:prstGeom prst="rect">
            <a:avLst/>
          </a:prstGeom>
          <a:noFill/>
          <a:ln>
            <a:noFill/>
          </a:ln>
        </p:spPr>
        <p:txBody>
          <a:bodyPr spcFirstLastPara="1" wrap="square" lIns="91425" tIns="45700" rIns="91425" bIns="45700" numCol="1" anchor="t" anchorCtr="0">
            <a:noAutofit/>
          </a:bodyPr>
          <a:lstStyle/>
          <a:p>
            <a:pPr marL="721690" marR="0" lvl="1" indent="0" algn="l" rtl="0">
              <a:lnSpc>
                <a:spcPct val="120000"/>
              </a:lnSpc>
              <a:spcBef>
                <a:spcPts val="0"/>
              </a:spcBef>
              <a:spcAft>
                <a:spcPts val="0"/>
              </a:spcAft>
              <a:buClr>
                <a:schemeClr val="accent1"/>
              </a:buClr>
              <a:buSzPts val="2800"/>
              <a:buFont typeface="Arial"/>
              <a:buNone/>
            </a:pPr>
            <a:endParaRPr/>
          </a:p>
        </p:txBody>
      </p:sp>
      <p:pic>
        <p:nvPicPr>
          <p:cNvPr id="187" name="Google Shape;187;p19"/>
          <p:cNvPicPr preferRelativeResize="0"/>
          <p:nvPr/>
        </p:nvPicPr>
        <p:blipFill rotWithShape="1">
          <a:blip r:embed="rId3">
            <a:alphaModFix/>
          </a:blip>
          <a:srcRect/>
          <a:stretch/>
        </p:blipFill>
        <p:spPr>
          <a:xfrm>
            <a:off x="0" y="0"/>
            <a:ext cx="14630399" cy="1276350"/>
          </a:xfrm>
          <a:prstGeom prst="rect">
            <a:avLst/>
          </a:prstGeom>
          <a:noFill/>
          <a:ln>
            <a:noFill/>
          </a:ln>
        </p:spPr>
      </p:pic>
      <p:sp>
        <p:nvSpPr>
          <p:cNvPr id="188" name="Google Shape;188;p19"/>
          <p:cNvSpPr txBox="1"/>
          <p:nvPr/>
        </p:nvSpPr>
        <p:spPr>
          <a:xfrm>
            <a:off x="0" y="343888"/>
            <a:ext cx="14630400" cy="830997"/>
          </a:xfrm>
          <a:prstGeom prst="rect">
            <a:avLst/>
          </a:prstGeom>
          <a:noFill/>
          <a:ln>
            <a:noFill/>
          </a:ln>
        </p:spPr>
        <p:txBody>
          <a:bodyPr spcFirstLastPara="1" wrap="square" lIns="91425" tIns="45700" rIns="91425" bIns="45700" numCol="1" anchor="t" anchorCtr="0">
            <a:noAutofit/>
          </a:bodyPr>
          <a:lstStyle/>
          <a:p>
            <a:pPr marL="0" marR="0" lvl="0" indent="0" rtl="0">
              <a:spcBef>
                <a:spcPts val="0"/>
              </a:spcBef>
              <a:spcAft>
                <a:spcPts val="0"/>
              </a:spcAft>
              <a:buNone/>
            </a:pPr>
            <a:r>
              <a:rPr lang="en-US" sz="4800" dirty="0" smtClean="0">
                <a:solidFill>
                  <a:schemeClr val="lt1"/>
                </a:solidFill>
                <a:latin typeface="Calibri"/>
                <a:ea typeface="Calibri"/>
                <a:cs typeface="Calibri"/>
                <a:sym typeface="Calibri"/>
              </a:rPr>
              <a:t>ESD Member Benefits </a:t>
            </a:r>
            <a:endParaRPr dirty="0"/>
          </a:p>
        </p:txBody>
      </p:sp>
      <p:pic>
        <p:nvPicPr>
          <p:cNvPr id="1026" name="Picture 2" descr="https://www.chrie.org/assets/images/MembershipBenefits-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74885"/>
            <a:ext cx="5082439" cy="70896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97"/>
        <p:cNvGrpSpPr/>
        <p:nvPr/>
      </p:nvGrpSpPr>
      <p:grpSpPr>
        <a:xfrm>
          <a:off x="0" y="0"/>
          <a:ext cx="0" cy="0"/>
          <a:chOff x="0" y="0"/>
          <a:chExt cx="0" cy="0"/>
        </a:xfrm>
      </p:grpSpPr>
      <p:pic>
        <p:nvPicPr>
          <p:cNvPr id="198" name="Google Shape;198;p20"/>
          <p:cNvPicPr preferRelativeResize="0"/>
          <p:nvPr/>
        </p:nvPicPr>
        <p:blipFill rotWithShape="1">
          <a:blip r:embed="rId3">
            <a:alphaModFix/>
          </a:blip>
          <a:srcRect/>
          <a:stretch/>
        </p:blipFill>
        <p:spPr>
          <a:xfrm>
            <a:off x="0" y="0"/>
            <a:ext cx="14630399" cy="1276350"/>
          </a:xfrm>
          <a:prstGeom prst="rect">
            <a:avLst/>
          </a:prstGeom>
          <a:noFill/>
          <a:ln>
            <a:noFill/>
          </a:ln>
        </p:spPr>
      </p:pic>
      <p:sp>
        <p:nvSpPr>
          <p:cNvPr id="199" name="Google Shape;199;p20"/>
          <p:cNvSpPr txBox="1"/>
          <p:nvPr/>
        </p:nvSpPr>
        <p:spPr>
          <a:xfrm>
            <a:off x="0" y="338924"/>
            <a:ext cx="14630400" cy="830997"/>
          </a:xfrm>
          <a:prstGeom prst="rect">
            <a:avLst/>
          </a:prstGeom>
          <a:noFill/>
          <a:ln>
            <a:noFill/>
          </a:ln>
        </p:spPr>
        <p:txBody>
          <a:bodyPr spcFirstLastPara="1" wrap="square" lIns="91425" tIns="45700" rIns="91425" bIns="45700" numCol="1" anchor="t" anchorCtr="0">
            <a:noAutofit/>
          </a:bodyPr>
          <a:lstStyle/>
          <a:p>
            <a:pPr lvl="0" algn="ctr"/>
            <a:r>
              <a:rPr lang="en-US" sz="4800" b="1" dirty="0" smtClean="0">
                <a:solidFill>
                  <a:schemeClr val="lt1"/>
                </a:solidFill>
              </a:rPr>
              <a:t>What About our Fall 2021 Inductees</a:t>
            </a:r>
            <a:endParaRPr dirty="0"/>
          </a:p>
        </p:txBody>
      </p:sp>
      <p:sp>
        <p:nvSpPr>
          <p:cNvPr id="203" name="Google Shape;203;p20"/>
          <p:cNvSpPr txBox="1"/>
          <p:nvPr/>
        </p:nvSpPr>
        <p:spPr>
          <a:xfrm>
            <a:off x="84083" y="1642502"/>
            <a:ext cx="14136414" cy="1237331"/>
          </a:xfrm>
          <a:prstGeom prst="rect">
            <a:avLst/>
          </a:prstGeom>
          <a:noFill/>
          <a:ln>
            <a:noFill/>
          </a:ln>
        </p:spPr>
        <p:txBody>
          <a:bodyPr spcFirstLastPara="1" wrap="square" lIns="91425" tIns="45700" rIns="91425" bIns="45700" numCol="1" anchor="t" anchorCtr="0">
            <a:noAutofit/>
          </a:bodyPr>
          <a:lstStyle/>
          <a:p>
            <a:r>
              <a:rPr lang="en-US" sz="2800" dirty="0"/>
              <a:t>All qualified </a:t>
            </a:r>
            <a:r>
              <a:rPr lang="en-US" sz="2800" dirty="0" smtClean="0"/>
              <a:t>Fall </a:t>
            </a:r>
            <a:r>
              <a:rPr lang="en-US" sz="2800" dirty="0"/>
              <a:t>2021 ESD inductees </a:t>
            </a:r>
            <a:r>
              <a:rPr lang="en-US" sz="2800" dirty="0" smtClean="0"/>
              <a:t>will </a:t>
            </a:r>
            <a:r>
              <a:rPr lang="en-US" sz="2800" dirty="0"/>
              <a:t>become ICHRIE members in </a:t>
            </a:r>
            <a:r>
              <a:rPr lang="en-US" sz="2800" dirty="0" smtClean="0"/>
              <a:t>January </a:t>
            </a:r>
            <a:r>
              <a:rPr lang="en-US" sz="2800" dirty="0"/>
              <a:t>2022</a:t>
            </a:r>
          </a:p>
          <a:p>
            <a:pPr marL="0" marR="0" lvl="0" indent="0" algn="ctr" rtl="0">
              <a:spcBef>
                <a:spcPts val="0"/>
              </a:spcBef>
              <a:spcAft>
                <a:spcPts val="0"/>
              </a:spcAft>
              <a:buNone/>
            </a:pPr>
            <a:endParaRPr dirty="0"/>
          </a:p>
        </p:txBody>
      </p:sp>
      <p:sp>
        <p:nvSpPr>
          <p:cNvPr id="2" name="Text Placeholder 1"/>
          <p:cNvSpPr>
            <a:spLocks noGrp="1"/>
          </p:cNvSpPr>
          <p:nvPr>
            <p:ph type="body" idx="1"/>
          </p:nvPr>
        </p:nvSpPr>
        <p:spPr/>
        <p:txBody>
          <a:bodyPr/>
          <a:lstStyle/>
          <a:p>
            <a:pPr marL="114300" indent="0">
              <a:buNone/>
            </a:pP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8928" y="3182759"/>
            <a:ext cx="6446724" cy="337685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11"/>
        <p:cNvGrpSpPr/>
        <p:nvPr/>
      </p:nvGrpSpPr>
      <p:grpSpPr>
        <a:xfrm>
          <a:off x="0" y="0"/>
          <a:ext cx="0" cy="0"/>
          <a:chOff x="0" y="0"/>
          <a:chExt cx="0" cy="0"/>
        </a:xfrm>
      </p:grpSpPr>
      <p:pic>
        <p:nvPicPr>
          <p:cNvPr id="212" name="Google Shape;212;p21"/>
          <p:cNvPicPr preferRelativeResize="0"/>
          <p:nvPr/>
        </p:nvPicPr>
        <p:blipFill rotWithShape="1">
          <a:blip r:embed="rId3">
            <a:alphaModFix/>
          </a:blip>
          <a:srcRect/>
          <a:stretch/>
        </p:blipFill>
        <p:spPr>
          <a:xfrm>
            <a:off x="0" y="0"/>
            <a:ext cx="14630399" cy="1276350"/>
          </a:xfrm>
          <a:prstGeom prst="rect">
            <a:avLst/>
          </a:prstGeom>
          <a:noFill/>
          <a:ln>
            <a:noFill/>
          </a:ln>
        </p:spPr>
      </p:pic>
      <p:sp>
        <p:nvSpPr>
          <p:cNvPr id="213" name="Google Shape;213;p21"/>
          <p:cNvSpPr txBox="1"/>
          <p:nvPr/>
        </p:nvSpPr>
        <p:spPr>
          <a:xfrm>
            <a:off x="0" y="348945"/>
            <a:ext cx="14630400" cy="830997"/>
          </a:xfrm>
          <a:prstGeom prst="rect">
            <a:avLst/>
          </a:prstGeom>
          <a:noFill/>
          <a:ln>
            <a:noFill/>
          </a:ln>
        </p:spPr>
        <p:txBody>
          <a:bodyPr spcFirstLastPara="1" wrap="square" lIns="91425" tIns="45700" rIns="91425" bIns="45700" numCol="1" anchor="t" anchorCtr="0">
            <a:noAutofit/>
          </a:bodyPr>
          <a:lstStyle/>
          <a:p>
            <a:pPr marL="0" marR="0" lvl="0" indent="0" algn="ctr" rtl="0">
              <a:spcBef>
                <a:spcPts val="0"/>
              </a:spcBef>
              <a:spcAft>
                <a:spcPts val="0"/>
              </a:spcAft>
              <a:buNone/>
            </a:pPr>
            <a:r>
              <a:rPr lang="en-US" sz="4800" b="1" dirty="0">
                <a:solidFill>
                  <a:schemeClr val="lt1"/>
                </a:solidFill>
                <a:latin typeface="Arial"/>
                <a:ea typeface="Arial"/>
                <a:cs typeface="Arial"/>
                <a:sym typeface="Arial"/>
              </a:rPr>
              <a:t>What Is </a:t>
            </a:r>
            <a:r>
              <a:rPr lang="en-US" sz="4800" b="1" dirty="0" smtClean="0">
                <a:solidFill>
                  <a:schemeClr val="lt1"/>
                </a:solidFill>
              </a:rPr>
              <a:t>NEW Starting January 2022</a:t>
            </a:r>
            <a:r>
              <a:rPr lang="en-US" sz="4800" b="1" dirty="0" smtClean="0">
                <a:solidFill>
                  <a:schemeClr val="lt1"/>
                </a:solidFill>
                <a:latin typeface="Arial"/>
                <a:ea typeface="Arial"/>
                <a:cs typeface="Arial"/>
                <a:sym typeface="Arial"/>
              </a:rPr>
              <a:t>?</a:t>
            </a:r>
            <a:endParaRPr dirty="0"/>
          </a:p>
        </p:txBody>
      </p:sp>
      <p:sp>
        <p:nvSpPr>
          <p:cNvPr id="9" name="Google Shape;215;p21"/>
          <p:cNvSpPr>
            <a:spLocks noGrp="1"/>
          </p:cNvSpPr>
          <p:nvPr>
            <p:ph type="body" idx="1"/>
          </p:nvPr>
        </p:nvSpPr>
        <p:spPr>
          <a:xfrm>
            <a:off x="181630" y="1528887"/>
            <a:ext cx="10812189" cy="6341186"/>
          </a:xfrm>
          <a:prstGeom prst="rect">
            <a:avLst/>
          </a:prstGeom>
          <a:noFill/>
          <a:ln>
            <a:noFill/>
          </a:ln>
        </p:spPr>
        <p:txBody>
          <a:bodyPr spcFirstLastPara="1" wrap="square" lIns="91425" tIns="45700" rIns="91425" bIns="45700" numCol="1" anchor="t" anchorCtr="0">
            <a:noAutofit/>
          </a:bodyPr>
          <a:lstStyle/>
          <a:p>
            <a:pPr marL="114300" indent="0">
              <a:buNone/>
            </a:pPr>
            <a:r>
              <a:rPr lang="en-US" b="1" dirty="0"/>
              <a:t>Spring </a:t>
            </a:r>
            <a:r>
              <a:rPr lang="en-US" b="1" dirty="0" smtClean="0"/>
              <a:t>Semester 2022 </a:t>
            </a:r>
            <a:r>
              <a:rPr lang="en-US" b="1" dirty="0"/>
              <a:t>(from January 2022 </a:t>
            </a:r>
            <a:r>
              <a:rPr lang="en-US" b="1" dirty="0" smtClean="0"/>
              <a:t>onward)</a:t>
            </a:r>
            <a:endParaRPr lang="en-US" dirty="0"/>
          </a:p>
          <a:p>
            <a:r>
              <a:rPr lang="en-US" dirty="0" smtClean="0"/>
              <a:t>For </a:t>
            </a:r>
            <a:r>
              <a:rPr lang="en-US" dirty="0"/>
              <a:t>all the inductions starting Spring 2022 the following new operating system will apply:</a:t>
            </a:r>
          </a:p>
          <a:p>
            <a:pPr lvl="0"/>
            <a:r>
              <a:rPr lang="en-US" dirty="0"/>
              <a:t>ESD Advisor will go online to chrie.org/ESD downlink/ESD Induction/ESD Advisor Induction to fill out and submit their school ESD Induction information</a:t>
            </a:r>
          </a:p>
          <a:p>
            <a:pPr lvl="0"/>
            <a:r>
              <a:rPr lang="en-US" b="1" dirty="0"/>
              <a:t>NEW TIMELINE</a:t>
            </a:r>
            <a:r>
              <a:rPr lang="en-US" dirty="0"/>
              <a:t>:  ESD Advisors will need to provide at least a </a:t>
            </a:r>
            <a:r>
              <a:rPr lang="en-US" b="1" dirty="0">
                <a:solidFill>
                  <a:schemeClr val="tx1"/>
                </a:solidFill>
              </a:rPr>
              <a:t>5-week</a:t>
            </a:r>
            <a:r>
              <a:rPr lang="en-US" dirty="0"/>
              <a:t> in advance notice to ICHRIE headquarters of their induction ceremony plan/date.  This is to allow time for the students to go into the ICHRIE website and fill out their membership application and submit electronically the application and their application fee of $</a:t>
            </a:r>
            <a:r>
              <a:rPr lang="en-US" dirty="0" smtClean="0"/>
              <a:t>35.00</a:t>
            </a:r>
            <a:endParaRPr lang="en-US" dirty="0"/>
          </a:p>
        </p:txBody>
      </p:sp>
    </p:spTree>
  </p:cSld>
  <p:clrMapOvr>
    <a:masterClrMapping/>
  </p:clrMapOvr>
</p:sld>
</file>

<file path=ppt/theme/theme1.xml><?xml version="1.0" encoding="utf-8"?>
<a:theme xmlns:a="http://schemas.openxmlformats.org/drawingml/2006/main"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1493</Words>
  <Application>Microsoft Office PowerPoint</Application>
  <PresentationFormat>Custom</PresentationFormat>
  <Paragraphs>150</Paragraphs>
  <Slides>20</Slides>
  <Notes>20</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 Rounded</vt:lpstr>
      <vt:lpstr>Times New Roman</vt:lpstr>
      <vt:lpstr>Arial</vt:lpstr>
      <vt:lpstr>Gill Sans</vt:lpstr>
      <vt:lpstr>Calibri</vt:lpstr>
      <vt:lpstr>Gallery</vt:lpstr>
      <vt:lpstr>PowerPoint Presentation</vt:lpstr>
      <vt:lpstr>PowerPoint Presentation</vt:lpstr>
      <vt:lpstr>INTERNATIONAL COUNCIL OF HOTEL, RESTAURANT, INSTITUTIONAL, EDUCATION (ICHRIE)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O'Rourke, Ruth - orourkrk</dc:creator>
  <cp:lastModifiedBy>O'Rourke, Ruth Kailani - orourkrk</cp:lastModifiedBy>
  <cp:revision>15</cp:revision>
  <dcterms:modified xsi:type="dcterms:W3CDTF">2021-11-16T19:23:17Z</dcterms:modified>
</cp:coreProperties>
</file>